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9"/>
  </p:notesMasterIdLst>
  <p:handoutMasterIdLst>
    <p:handoutMasterId r:id="rId40"/>
  </p:handoutMasterIdLst>
  <p:sldIdLst>
    <p:sldId id="363" r:id="rId5"/>
    <p:sldId id="398" r:id="rId6"/>
    <p:sldId id="928" r:id="rId7"/>
    <p:sldId id="413" r:id="rId8"/>
    <p:sldId id="929" r:id="rId9"/>
    <p:sldId id="562" r:id="rId10"/>
    <p:sldId id="502" r:id="rId11"/>
    <p:sldId id="594" r:id="rId12"/>
    <p:sldId id="572" r:id="rId13"/>
    <p:sldId id="573" r:id="rId14"/>
    <p:sldId id="575" r:id="rId15"/>
    <p:sldId id="551" r:id="rId16"/>
    <p:sldId id="553" r:id="rId17"/>
    <p:sldId id="577" r:id="rId18"/>
    <p:sldId id="578" r:id="rId19"/>
    <p:sldId id="579" r:id="rId20"/>
    <p:sldId id="580" r:id="rId21"/>
    <p:sldId id="581" r:id="rId22"/>
    <p:sldId id="582" r:id="rId23"/>
    <p:sldId id="930" r:id="rId24"/>
    <p:sldId id="590" r:id="rId25"/>
    <p:sldId id="593" r:id="rId26"/>
    <p:sldId id="592" r:id="rId27"/>
    <p:sldId id="616" r:id="rId28"/>
    <p:sldId id="596" r:id="rId29"/>
    <p:sldId id="598" r:id="rId30"/>
    <p:sldId id="599" r:id="rId31"/>
    <p:sldId id="931" r:id="rId32"/>
    <p:sldId id="932" r:id="rId33"/>
    <p:sldId id="265" r:id="rId34"/>
    <p:sldId id="933" r:id="rId35"/>
    <p:sldId id="626" r:id="rId36"/>
    <p:sldId id="934" r:id="rId37"/>
    <p:sldId id="412" r:id="rId38"/>
  </p:sldIdLst>
  <p:sldSz cx="9144000" cy="5143500" type="screen16x9"/>
  <p:notesSz cx="7315200" cy="9601200"/>
  <p:embeddedFontLst>
    <p:embeddedFont>
      <p:font typeface="Encode Sans Normal ExtraBold" panose="02000000000000000000" pitchFamily="2" charset="0"/>
      <p:bold r:id="rId41"/>
    </p:embeddedFont>
    <p:embeddedFont>
      <p:font typeface="Encode Sans Normal Medium" panose="02000000000000000000" pitchFamily="2" charset="0"/>
      <p:regular r:id="rId42"/>
    </p:embeddedFont>
    <p:embeddedFont>
      <p:font typeface="Open Sans" panose="020B0606030504020204" pitchFamily="34" charset="0"/>
      <p:regular r:id="rId43"/>
      <p:bold r:id="rId44"/>
      <p:italic r:id="rId45"/>
      <p:boldItalic r:id="rId46"/>
    </p:embeddedFont>
    <p:embeddedFont>
      <p:font typeface="Open Sans Light" panose="020B0306030504020204" pitchFamily="34" charset="0"/>
      <p:regular r:id="rId47"/>
      <p:italic r:id="rId48"/>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lide Template" id="{8D555BDC-712A-D847-BE44-26DF3EC466F7}">
          <p14:sldIdLst>
            <p14:sldId id="363"/>
            <p14:sldId id="398"/>
            <p14:sldId id="928"/>
            <p14:sldId id="413"/>
            <p14:sldId id="929"/>
            <p14:sldId id="562"/>
            <p14:sldId id="502"/>
            <p14:sldId id="594"/>
            <p14:sldId id="572"/>
            <p14:sldId id="573"/>
            <p14:sldId id="575"/>
            <p14:sldId id="551"/>
            <p14:sldId id="553"/>
            <p14:sldId id="577"/>
            <p14:sldId id="578"/>
            <p14:sldId id="579"/>
            <p14:sldId id="580"/>
            <p14:sldId id="581"/>
            <p14:sldId id="582"/>
            <p14:sldId id="930"/>
            <p14:sldId id="590"/>
            <p14:sldId id="593"/>
            <p14:sldId id="592"/>
            <p14:sldId id="616"/>
            <p14:sldId id="596"/>
            <p14:sldId id="598"/>
            <p14:sldId id="599"/>
            <p14:sldId id="931"/>
            <p14:sldId id="932"/>
            <p14:sldId id="265"/>
            <p14:sldId id="933"/>
            <p14:sldId id="626"/>
            <p14:sldId id="934"/>
            <p14:sldId id="4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guide id="4" pos="228">
          <p15:clr>
            <a:srgbClr val="A4A3A4"/>
          </p15:clr>
        </p15:guide>
        <p15:guide id="5" pos="288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F29"/>
    <a:srgbClr val="32006E"/>
    <a:srgbClr val="361F6D"/>
    <a:srgbClr val="41298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34F500-578E-4170-8EF4-3A06D195A664}" v="15" dt="2026-04-16T23:48:52.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2"/>
    <p:restoredTop sz="78716" autoAdjust="0"/>
  </p:normalViewPr>
  <p:slideViewPr>
    <p:cSldViewPr snapToGrid="0">
      <p:cViewPr varScale="1">
        <p:scale>
          <a:sx n="165" d="100"/>
          <a:sy n="165" d="100"/>
        </p:scale>
        <p:origin x="4452" y="138"/>
      </p:cViewPr>
      <p:guideLst>
        <p:guide orient="horz" pos="2160"/>
        <p:guide pos="2880"/>
        <p:guide orient="horz" pos="1620"/>
        <p:guide pos="228"/>
        <p:guide pos="2887"/>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5320" y="15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er Curtis" userId="494c4f5b-6d11-415a-9d9e-829c1135aa91" providerId="ADAL" clId="{FDEDEEF3-7275-4161-A24C-7071BE30F9A7}"/>
    <pc:docChg chg="undo custSel addSld delSld modSld sldOrd modSection">
      <pc:chgData name="Asher Curtis" userId="494c4f5b-6d11-415a-9d9e-829c1135aa91" providerId="ADAL" clId="{FDEDEEF3-7275-4161-A24C-7071BE30F9A7}" dt="2026-04-17T00:08:47.034" v="1478" actId="6549"/>
      <pc:docMkLst>
        <pc:docMk/>
      </pc:docMkLst>
      <pc:sldChg chg="del">
        <pc:chgData name="Asher Curtis" userId="494c4f5b-6d11-415a-9d9e-829c1135aa91" providerId="ADAL" clId="{FDEDEEF3-7275-4161-A24C-7071BE30F9A7}" dt="2026-04-16T23:55:33.361" v="611" actId="47"/>
        <pc:sldMkLst>
          <pc:docMk/>
          <pc:sldMk cId="0" sldId="257"/>
        </pc:sldMkLst>
      </pc:sldChg>
      <pc:sldChg chg="modSp del mod ord">
        <pc:chgData name="Asher Curtis" userId="494c4f5b-6d11-415a-9d9e-829c1135aa91" providerId="ADAL" clId="{FDEDEEF3-7275-4161-A24C-7071BE30F9A7}" dt="2026-04-16T23:56:53.750" v="624" actId="47"/>
        <pc:sldMkLst>
          <pc:docMk/>
          <pc:sldMk cId="0" sldId="260"/>
        </pc:sldMkLst>
        <pc:spChg chg="mod">
          <ac:chgData name="Asher Curtis" userId="494c4f5b-6d11-415a-9d9e-829c1135aa91" providerId="ADAL" clId="{FDEDEEF3-7275-4161-A24C-7071BE30F9A7}" dt="2026-04-16T23:56:48.741" v="623" actId="6549"/>
          <ac:spMkLst>
            <pc:docMk/>
            <pc:sldMk cId="0" sldId="260"/>
            <ac:spMk id="3" creationId="{00000000-0000-0000-0000-000000000000}"/>
          </ac:spMkLst>
        </pc:spChg>
      </pc:sldChg>
      <pc:sldChg chg="del">
        <pc:chgData name="Asher Curtis" userId="494c4f5b-6d11-415a-9d9e-829c1135aa91" providerId="ADAL" clId="{FDEDEEF3-7275-4161-A24C-7071BE30F9A7}" dt="2026-04-16T23:55:33.361" v="611" actId="47"/>
        <pc:sldMkLst>
          <pc:docMk/>
          <pc:sldMk cId="0" sldId="261"/>
        </pc:sldMkLst>
      </pc:sldChg>
      <pc:sldChg chg="del">
        <pc:chgData name="Asher Curtis" userId="494c4f5b-6d11-415a-9d9e-829c1135aa91" providerId="ADAL" clId="{FDEDEEF3-7275-4161-A24C-7071BE30F9A7}" dt="2026-04-16T23:55:33.361" v="611" actId="47"/>
        <pc:sldMkLst>
          <pc:docMk/>
          <pc:sldMk cId="0" sldId="264"/>
        </pc:sldMkLst>
      </pc:sldChg>
      <pc:sldChg chg="modNotesTx">
        <pc:chgData name="Asher Curtis" userId="494c4f5b-6d11-415a-9d9e-829c1135aa91" providerId="ADAL" clId="{FDEDEEF3-7275-4161-A24C-7071BE30F9A7}" dt="2026-04-17T00:08:47.034" v="1478" actId="6549"/>
        <pc:sldMkLst>
          <pc:docMk/>
          <pc:sldMk cId="3383698056" sldId="265"/>
        </pc:sldMkLst>
      </pc:sldChg>
      <pc:sldChg chg="del">
        <pc:chgData name="Asher Curtis" userId="494c4f5b-6d11-415a-9d9e-829c1135aa91" providerId="ADAL" clId="{FDEDEEF3-7275-4161-A24C-7071BE30F9A7}" dt="2026-04-16T23:55:33.361" v="611" actId="47"/>
        <pc:sldMkLst>
          <pc:docMk/>
          <pc:sldMk cId="0" sldId="266"/>
        </pc:sldMkLst>
      </pc:sldChg>
      <pc:sldChg chg="del">
        <pc:chgData name="Asher Curtis" userId="494c4f5b-6d11-415a-9d9e-829c1135aa91" providerId="ADAL" clId="{FDEDEEF3-7275-4161-A24C-7071BE30F9A7}" dt="2026-04-16T23:55:33.361" v="611" actId="47"/>
        <pc:sldMkLst>
          <pc:docMk/>
          <pc:sldMk cId="0" sldId="269"/>
        </pc:sldMkLst>
      </pc:sldChg>
      <pc:sldChg chg="del">
        <pc:chgData name="Asher Curtis" userId="494c4f5b-6d11-415a-9d9e-829c1135aa91" providerId="ADAL" clId="{FDEDEEF3-7275-4161-A24C-7071BE30F9A7}" dt="2026-04-16T23:55:33.361" v="611" actId="47"/>
        <pc:sldMkLst>
          <pc:docMk/>
          <pc:sldMk cId="0" sldId="274"/>
        </pc:sldMkLst>
      </pc:sldChg>
      <pc:sldChg chg="del">
        <pc:chgData name="Asher Curtis" userId="494c4f5b-6d11-415a-9d9e-829c1135aa91" providerId="ADAL" clId="{FDEDEEF3-7275-4161-A24C-7071BE30F9A7}" dt="2026-04-16T23:55:33.361" v="611" actId="47"/>
        <pc:sldMkLst>
          <pc:docMk/>
          <pc:sldMk cId="0" sldId="275"/>
        </pc:sldMkLst>
      </pc:sldChg>
      <pc:sldChg chg="del">
        <pc:chgData name="Asher Curtis" userId="494c4f5b-6d11-415a-9d9e-829c1135aa91" providerId="ADAL" clId="{FDEDEEF3-7275-4161-A24C-7071BE30F9A7}" dt="2026-04-16T23:55:33.361" v="611" actId="47"/>
        <pc:sldMkLst>
          <pc:docMk/>
          <pc:sldMk cId="1780042732" sldId="323"/>
        </pc:sldMkLst>
      </pc:sldChg>
      <pc:sldChg chg="del">
        <pc:chgData name="Asher Curtis" userId="494c4f5b-6d11-415a-9d9e-829c1135aa91" providerId="ADAL" clId="{FDEDEEF3-7275-4161-A24C-7071BE30F9A7}" dt="2026-04-16T23:55:33.361" v="611" actId="47"/>
        <pc:sldMkLst>
          <pc:docMk/>
          <pc:sldMk cId="3628599105" sldId="324"/>
        </pc:sldMkLst>
      </pc:sldChg>
      <pc:sldChg chg="modSp mod">
        <pc:chgData name="Asher Curtis" userId="494c4f5b-6d11-415a-9d9e-829c1135aa91" providerId="ADAL" clId="{FDEDEEF3-7275-4161-A24C-7071BE30F9A7}" dt="2026-04-16T23:26:24.420" v="21" actId="6549"/>
        <pc:sldMkLst>
          <pc:docMk/>
          <pc:sldMk cId="1539642645" sldId="363"/>
        </pc:sldMkLst>
        <pc:spChg chg="mod">
          <ac:chgData name="Asher Curtis" userId="494c4f5b-6d11-415a-9d9e-829c1135aa91" providerId="ADAL" clId="{FDEDEEF3-7275-4161-A24C-7071BE30F9A7}" dt="2026-04-16T23:25:37.122" v="3" actId="20577"/>
          <ac:spMkLst>
            <pc:docMk/>
            <pc:sldMk cId="1539642645" sldId="363"/>
            <ac:spMk id="2" creationId="{F26B0663-EF24-1647-73F5-01EDE88C8B76}"/>
          </ac:spMkLst>
        </pc:spChg>
        <pc:spChg chg="mod">
          <ac:chgData name="Asher Curtis" userId="494c4f5b-6d11-415a-9d9e-829c1135aa91" providerId="ADAL" clId="{FDEDEEF3-7275-4161-A24C-7071BE30F9A7}" dt="2026-04-16T23:26:24.420" v="21" actId="6549"/>
          <ac:spMkLst>
            <pc:docMk/>
            <pc:sldMk cId="1539642645" sldId="363"/>
            <ac:spMk id="3" creationId="{6E1A986F-1CE3-AE6A-F426-F9525E84E6F9}"/>
          </ac:spMkLst>
        </pc:spChg>
      </pc:sldChg>
      <pc:sldChg chg="modSp mod">
        <pc:chgData name="Asher Curtis" userId="494c4f5b-6d11-415a-9d9e-829c1135aa91" providerId="ADAL" clId="{FDEDEEF3-7275-4161-A24C-7071BE30F9A7}" dt="2026-04-16T23:34:31.796" v="430" actId="20577"/>
        <pc:sldMkLst>
          <pc:docMk/>
          <pc:sldMk cId="3277751441" sldId="398"/>
        </pc:sldMkLst>
        <pc:spChg chg="mod">
          <ac:chgData name="Asher Curtis" userId="494c4f5b-6d11-415a-9d9e-829c1135aa91" providerId="ADAL" clId="{FDEDEEF3-7275-4161-A24C-7071BE30F9A7}" dt="2026-04-16T23:34:31.796" v="430" actId="20577"/>
          <ac:spMkLst>
            <pc:docMk/>
            <pc:sldMk cId="3277751441" sldId="398"/>
            <ac:spMk id="4" creationId="{AEC3D1FA-978D-54C1-2B87-4B1136B2B60E}"/>
          </ac:spMkLst>
        </pc:spChg>
      </pc:sldChg>
      <pc:sldChg chg="addSp modSp mod ord">
        <pc:chgData name="Asher Curtis" userId="494c4f5b-6d11-415a-9d9e-829c1135aa91" providerId="ADAL" clId="{FDEDEEF3-7275-4161-A24C-7071BE30F9A7}" dt="2026-04-16T23:36:45.119" v="498" actId="122"/>
        <pc:sldMkLst>
          <pc:docMk/>
          <pc:sldMk cId="2296473462" sldId="413"/>
        </pc:sldMkLst>
        <pc:spChg chg="add mod">
          <ac:chgData name="Asher Curtis" userId="494c4f5b-6d11-415a-9d9e-829c1135aa91" providerId="ADAL" clId="{FDEDEEF3-7275-4161-A24C-7071BE30F9A7}" dt="2026-04-16T23:35:37.409" v="439" actId="208"/>
          <ac:spMkLst>
            <pc:docMk/>
            <pc:sldMk cId="2296473462" sldId="413"/>
            <ac:spMk id="2" creationId="{B69FA91A-CF3C-2DE0-CF9B-FDEB86D37543}"/>
          </ac:spMkLst>
        </pc:spChg>
        <pc:spChg chg="add mod">
          <ac:chgData name="Asher Curtis" userId="494c4f5b-6d11-415a-9d9e-829c1135aa91" providerId="ADAL" clId="{FDEDEEF3-7275-4161-A24C-7071BE30F9A7}" dt="2026-04-16T23:36:45.119" v="498" actId="122"/>
          <ac:spMkLst>
            <pc:docMk/>
            <pc:sldMk cId="2296473462" sldId="413"/>
            <ac:spMk id="3" creationId="{D3766143-E338-8DBB-3674-D153A1BD1D92}"/>
          </ac:spMkLst>
        </pc:spChg>
        <pc:spChg chg="mod">
          <ac:chgData name="Asher Curtis" userId="494c4f5b-6d11-415a-9d9e-829c1135aa91" providerId="ADAL" clId="{FDEDEEF3-7275-4161-A24C-7071BE30F9A7}" dt="2026-04-16T23:35:13.416" v="434" actId="20577"/>
          <ac:spMkLst>
            <pc:docMk/>
            <pc:sldMk cId="2296473462" sldId="413"/>
            <ac:spMk id="8" creationId="{8B02A910-3949-34FF-B07A-868F3898D15B}"/>
          </ac:spMkLst>
        </pc:spChg>
      </pc:sldChg>
      <pc:sldChg chg="del">
        <pc:chgData name="Asher Curtis" userId="494c4f5b-6d11-415a-9d9e-829c1135aa91" providerId="ADAL" clId="{FDEDEEF3-7275-4161-A24C-7071BE30F9A7}" dt="2026-04-16T23:55:33.361" v="611" actId="47"/>
        <pc:sldMkLst>
          <pc:docMk/>
          <pc:sldMk cId="4292406331" sldId="415"/>
        </pc:sldMkLst>
      </pc:sldChg>
      <pc:sldChg chg="del">
        <pc:chgData name="Asher Curtis" userId="494c4f5b-6d11-415a-9d9e-829c1135aa91" providerId="ADAL" clId="{FDEDEEF3-7275-4161-A24C-7071BE30F9A7}" dt="2026-04-16T23:55:52.606" v="612" actId="47"/>
        <pc:sldMkLst>
          <pc:docMk/>
          <pc:sldMk cId="1149959096" sldId="433"/>
        </pc:sldMkLst>
      </pc:sldChg>
      <pc:sldChg chg="del">
        <pc:chgData name="Asher Curtis" userId="494c4f5b-6d11-415a-9d9e-829c1135aa91" providerId="ADAL" clId="{FDEDEEF3-7275-4161-A24C-7071BE30F9A7}" dt="2026-04-16T23:55:52.606" v="612" actId="47"/>
        <pc:sldMkLst>
          <pc:docMk/>
          <pc:sldMk cId="1187660285" sldId="434"/>
        </pc:sldMkLst>
      </pc:sldChg>
      <pc:sldChg chg="del">
        <pc:chgData name="Asher Curtis" userId="494c4f5b-6d11-415a-9d9e-829c1135aa91" providerId="ADAL" clId="{FDEDEEF3-7275-4161-A24C-7071BE30F9A7}" dt="2026-04-16T23:55:33.361" v="611" actId="47"/>
        <pc:sldMkLst>
          <pc:docMk/>
          <pc:sldMk cId="0" sldId="435"/>
        </pc:sldMkLst>
      </pc:sldChg>
      <pc:sldChg chg="modSp add mod modNotesTx">
        <pc:chgData name="Asher Curtis" userId="494c4f5b-6d11-415a-9d9e-829c1135aa91" providerId="ADAL" clId="{FDEDEEF3-7275-4161-A24C-7071BE30F9A7}" dt="2026-04-16T23:59:41.879" v="639" actId="6549"/>
        <pc:sldMkLst>
          <pc:docMk/>
          <pc:sldMk cId="3564056373" sldId="502"/>
        </pc:sldMkLst>
        <pc:picChg chg="mod">
          <ac:chgData name="Asher Curtis" userId="494c4f5b-6d11-415a-9d9e-829c1135aa91" providerId="ADAL" clId="{FDEDEEF3-7275-4161-A24C-7071BE30F9A7}" dt="2026-04-16T23:39:29.220" v="543" actId="208"/>
          <ac:picMkLst>
            <pc:docMk/>
            <pc:sldMk cId="3564056373" sldId="502"/>
            <ac:picMk id="10" creationId="{E663C847-83FF-7822-9468-CC9DBC245E49}"/>
          </ac:picMkLst>
        </pc:picChg>
      </pc:sldChg>
      <pc:sldChg chg="addSp modSp add mod modAnim modNotesTx">
        <pc:chgData name="Asher Curtis" userId="494c4f5b-6d11-415a-9d9e-829c1135aa91" providerId="ADAL" clId="{FDEDEEF3-7275-4161-A24C-7071BE30F9A7}" dt="2026-04-16T23:59:11.796" v="634" actId="6549"/>
        <pc:sldMkLst>
          <pc:docMk/>
          <pc:sldMk cId="3522109525" sldId="551"/>
        </pc:sldMkLst>
        <pc:spChg chg="add mod">
          <ac:chgData name="Asher Curtis" userId="494c4f5b-6d11-415a-9d9e-829c1135aa91" providerId="ADAL" clId="{FDEDEEF3-7275-4161-A24C-7071BE30F9A7}" dt="2026-04-16T23:43:31.186" v="567" actId="1076"/>
          <ac:spMkLst>
            <pc:docMk/>
            <pc:sldMk cId="3522109525" sldId="551"/>
            <ac:spMk id="4" creationId="{B6C50EC3-1B8C-9421-DED5-3916D3A643D4}"/>
          </ac:spMkLst>
        </pc:spChg>
        <pc:spChg chg="add mod">
          <ac:chgData name="Asher Curtis" userId="494c4f5b-6d11-415a-9d9e-829c1135aa91" providerId="ADAL" clId="{FDEDEEF3-7275-4161-A24C-7071BE30F9A7}" dt="2026-04-16T23:43:36.672" v="569" actId="1076"/>
          <ac:spMkLst>
            <pc:docMk/>
            <pc:sldMk cId="3522109525" sldId="551"/>
            <ac:spMk id="6" creationId="{97F48187-5AA2-FBCD-F0F0-E18A23514CDD}"/>
          </ac:spMkLst>
        </pc:spChg>
        <pc:spChg chg="mod">
          <ac:chgData name="Asher Curtis" userId="494c4f5b-6d11-415a-9d9e-829c1135aa91" providerId="ADAL" clId="{FDEDEEF3-7275-4161-A24C-7071BE30F9A7}" dt="2026-04-16T23:42:26.836" v="557" actId="207"/>
          <ac:spMkLst>
            <pc:docMk/>
            <pc:sldMk cId="3522109525" sldId="551"/>
            <ac:spMk id="10" creationId="{AE9B7118-5677-FA39-AF89-2FDB1ED5836B}"/>
          </ac:spMkLst>
        </pc:spChg>
        <pc:spChg chg="mod">
          <ac:chgData name="Asher Curtis" userId="494c4f5b-6d11-415a-9d9e-829c1135aa91" providerId="ADAL" clId="{FDEDEEF3-7275-4161-A24C-7071BE30F9A7}" dt="2026-04-16T23:42:26.836" v="557" actId="207"/>
          <ac:spMkLst>
            <pc:docMk/>
            <pc:sldMk cId="3522109525" sldId="551"/>
            <ac:spMk id="13" creationId="{223A0BAE-FB85-7302-546D-0EB05147FF19}"/>
          </ac:spMkLst>
        </pc:spChg>
        <pc:spChg chg="mod">
          <ac:chgData name="Asher Curtis" userId="494c4f5b-6d11-415a-9d9e-829c1135aa91" providerId="ADAL" clId="{FDEDEEF3-7275-4161-A24C-7071BE30F9A7}" dt="2026-04-16T23:42:26.836" v="557" actId="207"/>
          <ac:spMkLst>
            <pc:docMk/>
            <pc:sldMk cId="3522109525" sldId="551"/>
            <ac:spMk id="14" creationId="{3A2CAA64-A373-2961-F603-2D9B16E779BC}"/>
          </ac:spMkLst>
        </pc:spChg>
        <pc:spChg chg="mod">
          <ac:chgData name="Asher Curtis" userId="494c4f5b-6d11-415a-9d9e-829c1135aa91" providerId="ADAL" clId="{FDEDEEF3-7275-4161-A24C-7071BE30F9A7}" dt="2026-04-16T23:42:26.836" v="557" actId="207"/>
          <ac:spMkLst>
            <pc:docMk/>
            <pc:sldMk cId="3522109525" sldId="551"/>
            <ac:spMk id="25" creationId="{9177AC9B-6376-1E5F-FE35-A1DB82C17798}"/>
          </ac:spMkLst>
        </pc:spChg>
        <pc:spChg chg="mod">
          <ac:chgData name="Asher Curtis" userId="494c4f5b-6d11-415a-9d9e-829c1135aa91" providerId="ADAL" clId="{FDEDEEF3-7275-4161-A24C-7071BE30F9A7}" dt="2026-04-16T23:42:26.836" v="557" actId="207"/>
          <ac:spMkLst>
            <pc:docMk/>
            <pc:sldMk cId="3522109525" sldId="551"/>
            <ac:spMk id="26" creationId="{A2E35FC8-3984-D414-A3A8-CDC556FFAD1C}"/>
          </ac:spMkLst>
        </pc:spChg>
        <pc:spChg chg="mod">
          <ac:chgData name="Asher Curtis" userId="494c4f5b-6d11-415a-9d9e-829c1135aa91" providerId="ADAL" clId="{FDEDEEF3-7275-4161-A24C-7071BE30F9A7}" dt="2026-04-16T23:42:26.836" v="557" actId="207"/>
          <ac:spMkLst>
            <pc:docMk/>
            <pc:sldMk cId="3522109525" sldId="551"/>
            <ac:spMk id="27" creationId="{5E1FDE62-584C-169F-9AF6-6D7C48460ABA}"/>
          </ac:spMkLst>
        </pc:spChg>
      </pc:sldChg>
      <pc:sldChg chg="add modNotesTx">
        <pc:chgData name="Asher Curtis" userId="494c4f5b-6d11-415a-9d9e-829c1135aa91" providerId="ADAL" clId="{FDEDEEF3-7275-4161-A24C-7071BE30F9A7}" dt="2026-04-17T00:00:38.245" v="674" actId="6549"/>
        <pc:sldMkLst>
          <pc:docMk/>
          <pc:sldMk cId="3488189536" sldId="553"/>
        </pc:sldMkLst>
      </pc:sldChg>
      <pc:sldChg chg="modSp add mod modNotesTx">
        <pc:chgData name="Asher Curtis" userId="494c4f5b-6d11-415a-9d9e-829c1135aa91" providerId="ADAL" clId="{FDEDEEF3-7275-4161-A24C-7071BE30F9A7}" dt="2026-04-17T00:00:27.920" v="673" actId="6549"/>
        <pc:sldMkLst>
          <pc:docMk/>
          <pc:sldMk cId="1267194362" sldId="562"/>
        </pc:sldMkLst>
        <pc:spChg chg="mod">
          <ac:chgData name="Asher Curtis" userId="494c4f5b-6d11-415a-9d9e-829c1135aa91" providerId="ADAL" clId="{FDEDEEF3-7275-4161-A24C-7071BE30F9A7}" dt="2026-04-17T00:00:08.473" v="672" actId="20577"/>
          <ac:spMkLst>
            <pc:docMk/>
            <pc:sldMk cId="1267194362" sldId="562"/>
            <ac:spMk id="2" creationId="{AB907A06-EC42-CB41-7D45-8A19EE055092}"/>
          </ac:spMkLst>
        </pc:spChg>
        <pc:spChg chg="mod">
          <ac:chgData name="Asher Curtis" userId="494c4f5b-6d11-415a-9d9e-829c1135aa91" providerId="ADAL" clId="{FDEDEEF3-7275-4161-A24C-7071BE30F9A7}" dt="2026-04-16T23:39:21.115" v="541" actId="1035"/>
          <ac:spMkLst>
            <pc:docMk/>
            <pc:sldMk cId="1267194362" sldId="562"/>
            <ac:spMk id="8" creationId="{09F19E9E-6337-CC46-F860-B0528B531261}"/>
          </ac:spMkLst>
        </pc:spChg>
        <pc:spChg chg="mod">
          <ac:chgData name="Asher Curtis" userId="494c4f5b-6d11-415a-9d9e-829c1135aa91" providerId="ADAL" clId="{FDEDEEF3-7275-4161-A24C-7071BE30F9A7}" dt="2026-04-16T23:39:21.115" v="541" actId="1035"/>
          <ac:spMkLst>
            <pc:docMk/>
            <pc:sldMk cId="1267194362" sldId="562"/>
            <ac:spMk id="10" creationId="{65D44611-0FD7-5399-65FF-3EF97C3C6ED5}"/>
          </ac:spMkLst>
        </pc:spChg>
        <pc:picChg chg="mod">
          <ac:chgData name="Asher Curtis" userId="494c4f5b-6d11-415a-9d9e-829c1135aa91" providerId="ADAL" clId="{FDEDEEF3-7275-4161-A24C-7071BE30F9A7}" dt="2026-04-16T23:39:21.115" v="541" actId="1035"/>
          <ac:picMkLst>
            <pc:docMk/>
            <pc:sldMk cId="1267194362" sldId="562"/>
            <ac:picMk id="9" creationId="{31DB1A5C-0A21-0799-7E42-C3C3B7069C0A}"/>
          </ac:picMkLst>
        </pc:picChg>
        <pc:picChg chg="mod">
          <ac:chgData name="Asher Curtis" userId="494c4f5b-6d11-415a-9d9e-829c1135aa91" providerId="ADAL" clId="{FDEDEEF3-7275-4161-A24C-7071BE30F9A7}" dt="2026-04-16T23:39:12.798" v="505" actId="1076"/>
          <ac:picMkLst>
            <pc:docMk/>
            <pc:sldMk cId="1267194362" sldId="562"/>
            <ac:picMk id="15" creationId="{7C402DA7-8237-029D-6541-CCB58539FF26}"/>
          </ac:picMkLst>
        </pc:picChg>
        <pc:cxnChg chg="mod">
          <ac:chgData name="Asher Curtis" userId="494c4f5b-6d11-415a-9d9e-829c1135aa91" providerId="ADAL" clId="{FDEDEEF3-7275-4161-A24C-7071BE30F9A7}" dt="2026-04-16T23:39:21.115" v="541" actId="1035"/>
          <ac:cxnSpMkLst>
            <pc:docMk/>
            <pc:sldMk cId="1267194362" sldId="562"/>
            <ac:cxnSpMk id="13" creationId="{0BC54EB9-EFE8-3FF5-FB4C-5636EE70421F}"/>
          </ac:cxnSpMkLst>
        </pc:cxnChg>
      </pc:sldChg>
      <pc:sldChg chg="modSp add mod modNotesTx">
        <pc:chgData name="Asher Curtis" userId="494c4f5b-6d11-415a-9d9e-829c1135aa91" providerId="ADAL" clId="{FDEDEEF3-7275-4161-A24C-7071BE30F9A7}" dt="2026-04-16T23:59:33.871" v="637" actId="6549"/>
        <pc:sldMkLst>
          <pc:docMk/>
          <pc:sldMk cId="2637859508" sldId="572"/>
        </pc:sldMkLst>
        <pc:spChg chg="mod">
          <ac:chgData name="Asher Curtis" userId="494c4f5b-6d11-415a-9d9e-829c1135aa91" providerId="ADAL" clId="{FDEDEEF3-7275-4161-A24C-7071BE30F9A7}" dt="2026-04-16T23:40:40.059" v="550" actId="14100"/>
          <ac:spMkLst>
            <pc:docMk/>
            <pc:sldMk cId="2637859508" sldId="572"/>
            <ac:spMk id="2" creationId="{E69A3C77-BA08-50D9-00B6-B5B7A0A08B03}"/>
          </ac:spMkLst>
        </pc:spChg>
        <pc:spChg chg="mod">
          <ac:chgData name="Asher Curtis" userId="494c4f5b-6d11-415a-9d9e-829c1135aa91" providerId="ADAL" clId="{FDEDEEF3-7275-4161-A24C-7071BE30F9A7}" dt="2026-04-16T23:40:31.953" v="549" actId="207"/>
          <ac:spMkLst>
            <pc:docMk/>
            <pc:sldMk cId="2637859508" sldId="572"/>
            <ac:spMk id="12" creationId="{62F37B36-D641-0C7E-97F9-DA212F1FCAC4}"/>
          </ac:spMkLst>
        </pc:spChg>
        <pc:spChg chg="mod">
          <ac:chgData name="Asher Curtis" userId="494c4f5b-6d11-415a-9d9e-829c1135aa91" providerId="ADAL" clId="{FDEDEEF3-7275-4161-A24C-7071BE30F9A7}" dt="2026-04-16T23:40:28.115" v="548" actId="207"/>
          <ac:spMkLst>
            <pc:docMk/>
            <pc:sldMk cId="2637859508" sldId="572"/>
            <ac:spMk id="15" creationId="{13FB3620-C4B9-659B-4944-90D516667EFC}"/>
          </ac:spMkLst>
        </pc:spChg>
        <pc:spChg chg="mod">
          <ac:chgData name="Asher Curtis" userId="494c4f5b-6d11-415a-9d9e-829c1135aa91" providerId="ADAL" clId="{FDEDEEF3-7275-4161-A24C-7071BE30F9A7}" dt="2026-04-16T23:40:07.612" v="546" actId="207"/>
          <ac:spMkLst>
            <pc:docMk/>
            <pc:sldMk cId="2637859508" sldId="572"/>
            <ac:spMk id="16" creationId="{3E3B68E7-EC22-8FE2-9D13-C49A0EE8C723}"/>
          </ac:spMkLst>
        </pc:spChg>
      </pc:sldChg>
      <pc:sldChg chg="addSp modSp add mod modAnim modNotesTx">
        <pc:chgData name="Asher Curtis" userId="494c4f5b-6d11-415a-9d9e-829c1135aa91" providerId="ADAL" clId="{FDEDEEF3-7275-4161-A24C-7071BE30F9A7}" dt="2026-04-16T23:59:28.425" v="636" actId="6549"/>
        <pc:sldMkLst>
          <pc:docMk/>
          <pc:sldMk cId="3473069008" sldId="573"/>
        </pc:sldMkLst>
        <pc:spChg chg="add mod">
          <ac:chgData name="Asher Curtis" userId="494c4f5b-6d11-415a-9d9e-829c1135aa91" providerId="ADAL" clId="{FDEDEEF3-7275-4161-A24C-7071BE30F9A7}" dt="2026-04-16T23:43:07.259" v="565" actId="1076"/>
          <ac:spMkLst>
            <pc:docMk/>
            <pc:sldMk cId="3473069008" sldId="573"/>
            <ac:spMk id="4" creationId="{BF63FA5B-A86D-B477-2737-17573BB7BB40}"/>
          </ac:spMkLst>
        </pc:spChg>
        <pc:spChg chg="add mod">
          <ac:chgData name="Asher Curtis" userId="494c4f5b-6d11-415a-9d9e-829c1135aa91" providerId="ADAL" clId="{FDEDEEF3-7275-4161-A24C-7071BE30F9A7}" dt="2026-04-16T23:43:03.365" v="564" actId="1076"/>
          <ac:spMkLst>
            <pc:docMk/>
            <pc:sldMk cId="3473069008" sldId="573"/>
            <ac:spMk id="5" creationId="{B8A606F9-C17D-BBBD-5BDF-0EB45853CD50}"/>
          </ac:spMkLst>
        </pc:spChg>
        <pc:spChg chg="mod">
          <ac:chgData name="Asher Curtis" userId="494c4f5b-6d11-415a-9d9e-829c1135aa91" providerId="ADAL" clId="{FDEDEEF3-7275-4161-A24C-7071BE30F9A7}" dt="2026-04-16T23:41:37.821" v="552" actId="207"/>
          <ac:spMkLst>
            <pc:docMk/>
            <pc:sldMk cId="3473069008" sldId="573"/>
            <ac:spMk id="40" creationId="{D7179071-B231-CE97-909F-664A46C15BE1}"/>
          </ac:spMkLst>
        </pc:spChg>
        <pc:spChg chg="mod">
          <ac:chgData name="Asher Curtis" userId="494c4f5b-6d11-415a-9d9e-829c1135aa91" providerId="ADAL" clId="{FDEDEEF3-7275-4161-A24C-7071BE30F9A7}" dt="2026-04-16T23:41:44.002" v="553" actId="207"/>
          <ac:spMkLst>
            <pc:docMk/>
            <pc:sldMk cId="3473069008" sldId="573"/>
            <ac:spMk id="41" creationId="{D4DBF2B0-D236-7D82-F948-3C2204D06F39}"/>
          </ac:spMkLst>
        </pc:spChg>
        <pc:spChg chg="mod">
          <ac:chgData name="Asher Curtis" userId="494c4f5b-6d11-415a-9d9e-829c1135aa91" providerId="ADAL" clId="{FDEDEEF3-7275-4161-A24C-7071BE30F9A7}" dt="2026-04-16T23:41:46.331" v="554" actId="207"/>
          <ac:spMkLst>
            <pc:docMk/>
            <pc:sldMk cId="3473069008" sldId="573"/>
            <ac:spMk id="42" creationId="{375D4CDE-9EFE-5AEB-6D0D-013A7F31E07E}"/>
          </ac:spMkLst>
        </pc:spChg>
        <pc:spChg chg="mod">
          <ac:chgData name="Asher Curtis" userId="494c4f5b-6d11-415a-9d9e-829c1135aa91" providerId="ADAL" clId="{FDEDEEF3-7275-4161-A24C-7071BE30F9A7}" dt="2026-04-16T23:41:55.087" v="555" actId="207"/>
          <ac:spMkLst>
            <pc:docMk/>
            <pc:sldMk cId="3473069008" sldId="573"/>
            <ac:spMk id="66" creationId="{B4E2DDBC-7310-B14E-B270-54B5D0A67322}"/>
          </ac:spMkLst>
        </pc:spChg>
        <pc:spChg chg="mod">
          <ac:chgData name="Asher Curtis" userId="494c4f5b-6d11-415a-9d9e-829c1135aa91" providerId="ADAL" clId="{FDEDEEF3-7275-4161-A24C-7071BE30F9A7}" dt="2026-04-16T23:41:55.087" v="555" actId="207"/>
          <ac:spMkLst>
            <pc:docMk/>
            <pc:sldMk cId="3473069008" sldId="573"/>
            <ac:spMk id="67" creationId="{B3F5D008-FF0F-1EC8-5017-4C58A1729493}"/>
          </ac:spMkLst>
        </pc:spChg>
        <pc:spChg chg="mod">
          <ac:chgData name="Asher Curtis" userId="494c4f5b-6d11-415a-9d9e-829c1135aa91" providerId="ADAL" clId="{FDEDEEF3-7275-4161-A24C-7071BE30F9A7}" dt="2026-04-16T23:41:55.087" v="555" actId="207"/>
          <ac:spMkLst>
            <pc:docMk/>
            <pc:sldMk cId="3473069008" sldId="573"/>
            <ac:spMk id="68" creationId="{D1521E7E-3E64-8621-64F4-89E78C41A4D2}"/>
          </ac:spMkLst>
        </pc:spChg>
      </pc:sldChg>
      <pc:sldChg chg="modSp add mod modNotesTx">
        <pc:chgData name="Asher Curtis" userId="494c4f5b-6d11-415a-9d9e-829c1135aa91" providerId="ADAL" clId="{FDEDEEF3-7275-4161-A24C-7071BE30F9A7}" dt="2026-04-16T23:59:16.718" v="635" actId="6549"/>
        <pc:sldMkLst>
          <pc:docMk/>
          <pc:sldMk cId="3388594167" sldId="575"/>
        </pc:sldMkLst>
        <pc:spChg chg="mod">
          <ac:chgData name="Asher Curtis" userId="494c4f5b-6d11-415a-9d9e-829c1135aa91" providerId="ADAL" clId="{FDEDEEF3-7275-4161-A24C-7071BE30F9A7}" dt="2026-04-16T23:42:16.498" v="556" actId="207"/>
          <ac:spMkLst>
            <pc:docMk/>
            <pc:sldMk cId="3388594167" sldId="575"/>
            <ac:spMk id="13" creationId="{F640E1B7-A9BB-A11E-AEBD-382EE96D26F4}"/>
          </ac:spMkLst>
        </pc:spChg>
        <pc:spChg chg="mod">
          <ac:chgData name="Asher Curtis" userId="494c4f5b-6d11-415a-9d9e-829c1135aa91" providerId="ADAL" clId="{FDEDEEF3-7275-4161-A24C-7071BE30F9A7}" dt="2026-04-16T23:42:16.498" v="556" actId="207"/>
          <ac:spMkLst>
            <pc:docMk/>
            <pc:sldMk cId="3388594167" sldId="575"/>
            <ac:spMk id="16" creationId="{F05AC09F-2468-E1ED-0BD5-859AE637A0FB}"/>
          </ac:spMkLst>
        </pc:spChg>
        <pc:spChg chg="mod">
          <ac:chgData name="Asher Curtis" userId="494c4f5b-6d11-415a-9d9e-829c1135aa91" providerId="ADAL" clId="{FDEDEEF3-7275-4161-A24C-7071BE30F9A7}" dt="2026-04-16T23:42:16.498" v="556" actId="207"/>
          <ac:spMkLst>
            <pc:docMk/>
            <pc:sldMk cId="3388594167" sldId="575"/>
            <ac:spMk id="38" creationId="{9760C7CB-B69D-735E-9216-65B5C227C435}"/>
          </ac:spMkLst>
        </pc:spChg>
        <pc:spChg chg="mod">
          <ac:chgData name="Asher Curtis" userId="494c4f5b-6d11-415a-9d9e-829c1135aa91" providerId="ADAL" clId="{FDEDEEF3-7275-4161-A24C-7071BE30F9A7}" dt="2026-04-16T23:42:16.498" v="556" actId="207"/>
          <ac:spMkLst>
            <pc:docMk/>
            <pc:sldMk cId="3388594167" sldId="575"/>
            <ac:spMk id="40" creationId="{56D43D97-CBBC-D23B-1A49-73902DFE2797}"/>
          </ac:spMkLst>
        </pc:spChg>
      </pc:sldChg>
      <pc:sldChg chg="add modNotesTx">
        <pc:chgData name="Asher Curtis" userId="494c4f5b-6d11-415a-9d9e-829c1135aa91" providerId="ADAL" clId="{FDEDEEF3-7275-4161-A24C-7071BE30F9A7}" dt="2026-04-16T23:59:04.694" v="633" actId="6549"/>
        <pc:sldMkLst>
          <pc:docMk/>
          <pc:sldMk cId="2506026448" sldId="577"/>
        </pc:sldMkLst>
      </pc:sldChg>
      <pc:sldChg chg="add modNotesTx">
        <pc:chgData name="Asher Curtis" userId="494c4f5b-6d11-415a-9d9e-829c1135aa91" providerId="ADAL" clId="{FDEDEEF3-7275-4161-A24C-7071BE30F9A7}" dt="2026-04-16T23:59:01.031" v="632" actId="6549"/>
        <pc:sldMkLst>
          <pc:docMk/>
          <pc:sldMk cId="349128811" sldId="578"/>
        </pc:sldMkLst>
      </pc:sldChg>
      <pc:sldChg chg="add modNotesTx">
        <pc:chgData name="Asher Curtis" userId="494c4f5b-6d11-415a-9d9e-829c1135aa91" providerId="ADAL" clId="{FDEDEEF3-7275-4161-A24C-7071BE30F9A7}" dt="2026-04-16T23:58:56.820" v="631" actId="6549"/>
        <pc:sldMkLst>
          <pc:docMk/>
          <pc:sldMk cId="3671747145" sldId="579"/>
        </pc:sldMkLst>
      </pc:sldChg>
      <pc:sldChg chg="add modNotesTx">
        <pc:chgData name="Asher Curtis" userId="494c4f5b-6d11-415a-9d9e-829c1135aa91" providerId="ADAL" clId="{FDEDEEF3-7275-4161-A24C-7071BE30F9A7}" dt="2026-04-16T23:58:50.701" v="630" actId="6549"/>
        <pc:sldMkLst>
          <pc:docMk/>
          <pc:sldMk cId="1205940554" sldId="580"/>
        </pc:sldMkLst>
      </pc:sldChg>
      <pc:sldChg chg="add modNotesTx">
        <pc:chgData name="Asher Curtis" userId="494c4f5b-6d11-415a-9d9e-829c1135aa91" providerId="ADAL" clId="{FDEDEEF3-7275-4161-A24C-7071BE30F9A7}" dt="2026-04-16T23:58:45.775" v="629" actId="6549"/>
        <pc:sldMkLst>
          <pc:docMk/>
          <pc:sldMk cId="2003591023" sldId="581"/>
        </pc:sldMkLst>
      </pc:sldChg>
      <pc:sldChg chg="add modNotesTx">
        <pc:chgData name="Asher Curtis" userId="494c4f5b-6d11-415a-9d9e-829c1135aa91" providerId="ADAL" clId="{FDEDEEF3-7275-4161-A24C-7071BE30F9A7}" dt="2026-04-16T23:58:41.576" v="628" actId="6549"/>
        <pc:sldMkLst>
          <pc:docMk/>
          <pc:sldMk cId="2884830948" sldId="582"/>
        </pc:sldMkLst>
      </pc:sldChg>
      <pc:sldChg chg="addSp modSp mod ord modAnim modNotes">
        <pc:chgData name="Asher Curtis" userId="494c4f5b-6d11-415a-9d9e-829c1135aa91" providerId="ADAL" clId="{FDEDEEF3-7275-4161-A24C-7071BE30F9A7}" dt="2026-04-16T23:57:11.978" v="627" actId="207"/>
        <pc:sldMkLst>
          <pc:docMk/>
          <pc:sldMk cId="2371946825" sldId="590"/>
        </pc:sldMkLst>
        <pc:spChg chg="add mod">
          <ac:chgData name="Asher Curtis" userId="494c4f5b-6d11-415a-9d9e-829c1135aa91" providerId="ADAL" clId="{FDEDEEF3-7275-4161-A24C-7071BE30F9A7}" dt="2026-04-16T23:47:33.670" v="591" actId="14100"/>
          <ac:spMkLst>
            <pc:docMk/>
            <pc:sldMk cId="2371946825" sldId="590"/>
            <ac:spMk id="4" creationId="{F8F0F794-028A-02F3-7BBA-DCFC42BF0A9F}"/>
          </ac:spMkLst>
        </pc:spChg>
        <pc:spChg chg="mod">
          <ac:chgData name="Asher Curtis" userId="494c4f5b-6d11-415a-9d9e-829c1135aa91" providerId="ADAL" clId="{FDEDEEF3-7275-4161-A24C-7071BE30F9A7}" dt="2026-04-16T23:46:34.751" v="582" actId="207"/>
          <ac:spMkLst>
            <pc:docMk/>
            <pc:sldMk cId="2371946825" sldId="590"/>
            <ac:spMk id="12" creationId="{EB802E33-F538-A1F7-D0AD-4FB1B28F58D7}"/>
          </ac:spMkLst>
        </pc:spChg>
        <pc:spChg chg="mod">
          <ac:chgData name="Asher Curtis" userId="494c4f5b-6d11-415a-9d9e-829c1135aa91" providerId="ADAL" clId="{FDEDEEF3-7275-4161-A24C-7071BE30F9A7}" dt="2026-04-16T23:46:37.474" v="583" actId="207"/>
          <ac:spMkLst>
            <pc:docMk/>
            <pc:sldMk cId="2371946825" sldId="590"/>
            <ac:spMk id="13" creationId="{F69D1319-ECB3-A842-8B1C-6819D023F2E1}"/>
          </ac:spMkLst>
        </pc:spChg>
        <pc:spChg chg="mod">
          <ac:chgData name="Asher Curtis" userId="494c4f5b-6d11-415a-9d9e-829c1135aa91" providerId="ADAL" clId="{FDEDEEF3-7275-4161-A24C-7071BE30F9A7}" dt="2026-04-16T23:46:39.843" v="584" actId="207"/>
          <ac:spMkLst>
            <pc:docMk/>
            <pc:sldMk cId="2371946825" sldId="590"/>
            <ac:spMk id="14" creationId="{6D752782-BE92-97B1-5EA4-882B32846791}"/>
          </ac:spMkLst>
        </pc:spChg>
        <pc:spChg chg="mod">
          <ac:chgData name="Asher Curtis" userId="494c4f5b-6d11-415a-9d9e-829c1135aa91" providerId="ADAL" clId="{FDEDEEF3-7275-4161-A24C-7071BE30F9A7}" dt="2026-04-16T23:57:11.978" v="627" actId="207"/>
          <ac:spMkLst>
            <pc:docMk/>
            <pc:sldMk cId="2371946825" sldId="590"/>
            <ac:spMk id="17" creationId="{B02281CE-5891-D0C8-FB02-8DD0ED3000A2}"/>
          </ac:spMkLst>
        </pc:spChg>
        <pc:spChg chg="mod">
          <ac:chgData name="Asher Curtis" userId="494c4f5b-6d11-415a-9d9e-829c1135aa91" providerId="ADAL" clId="{FDEDEEF3-7275-4161-A24C-7071BE30F9A7}" dt="2026-04-16T23:57:11.978" v="627" actId="207"/>
          <ac:spMkLst>
            <pc:docMk/>
            <pc:sldMk cId="2371946825" sldId="590"/>
            <ac:spMk id="23" creationId="{C5913601-18CF-120B-0AE4-126BB2FE770A}"/>
          </ac:spMkLst>
        </pc:spChg>
        <pc:spChg chg="mod">
          <ac:chgData name="Asher Curtis" userId="494c4f5b-6d11-415a-9d9e-829c1135aa91" providerId="ADAL" clId="{FDEDEEF3-7275-4161-A24C-7071BE30F9A7}" dt="2026-04-16T23:47:00.065" v="586" actId="207"/>
          <ac:spMkLst>
            <pc:docMk/>
            <pc:sldMk cId="2371946825" sldId="590"/>
            <ac:spMk id="25" creationId="{DDBE4884-19A7-FA56-043B-F742E4F0118F}"/>
          </ac:spMkLst>
        </pc:spChg>
        <pc:spChg chg="mod">
          <ac:chgData name="Asher Curtis" userId="494c4f5b-6d11-415a-9d9e-829c1135aa91" providerId="ADAL" clId="{FDEDEEF3-7275-4161-A24C-7071BE30F9A7}" dt="2026-04-16T23:47:00.065" v="586" actId="207"/>
          <ac:spMkLst>
            <pc:docMk/>
            <pc:sldMk cId="2371946825" sldId="590"/>
            <ac:spMk id="26" creationId="{70C79B3C-B48C-3F27-C1CD-844F97BB49C7}"/>
          </ac:spMkLst>
        </pc:spChg>
        <pc:spChg chg="mod">
          <ac:chgData name="Asher Curtis" userId="494c4f5b-6d11-415a-9d9e-829c1135aa91" providerId="ADAL" clId="{FDEDEEF3-7275-4161-A24C-7071BE30F9A7}" dt="2026-04-16T23:47:00.065" v="586" actId="207"/>
          <ac:spMkLst>
            <pc:docMk/>
            <pc:sldMk cId="2371946825" sldId="590"/>
            <ac:spMk id="27" creationId="{40140C99-66D2-2591-DB20-668DB6FFA75B}"/>
          </ac:spMkLst>
        </pc:spChg>
        <pc:grpChg chg="mod">
          <ac:chgData name="Asher Curtis" userId="494c4f5b-6d11-415a-9d9e-829c1135aa91" providerId="ADAL" clId="{FDEDEEF3-7275-4161-A24C-7071BE30F9A7}" dt="2026-04-16T23:57:11.978" v="627" actId="207"/>
          <ac:grpSpMkLst>
            <pc:docMk/>
            <pc:sldMk cId="2371946825" sldId="590"/>
            <ac:grpSpMk id="19" creationId="{FA65090B-904B-D254-48CB-AEF6B66C5128}"/>
          </ac:grpSpMkLst>
        </pc:grpChg>
        <pc:cxnChg chg="mod">
          <ac:chgData name="Asher Curtis" userId="494c4f5b-6d11-415a-9d9e-829c1135aa91" providerId="ADAL" clId="{FDEDEEF3-7275-4161-A24C-7071BE30F9A7}" dt="2026-04-16T23:57:11.978" v="627" actId="207"/>
          <ac:cxnSpMkLst>
            <pc:docMk/>
            <pc:sldMk cId="2371946825" sldId="590"/>
            <ac:cxnSpMk id="20" creationId="{943B723D-6226-769C-9036-E16FA15514EB}"/>
          </ac:cxnSpMkLst>
        </pc:cxnChg>
        <pc:cxnChg chg="mod">
          <ac:chgData name="Asher Curtis" userId="494c4f5b-6d11-415a-9d9e-829c1135aa91" providerId="ADAL" clId="{FDEDEEF3-7275-4161-A24C-7071BE30F9A7}" dt="2026-04-16T23:57:11.978" v="627" actId="207"/>
          <ac:cxnSpMkLst>
            <pc:docMk/>
            <pc:sldMk cId="2371946825" sldId="590"/>
            <ac:cxnSpMk id="22" creationId="{C2A4E31E-896C-11B9-E6F1-475813E956BC}"/>
          </ac:cxnSpMkLst>
        </pc:cxnChg>
        <pc:cxnChg chg="mod">
          <ac:chgData name="Asher Curtis" userId="494c4f5b-6d11-415a-9d9e-829c1135aa91" providerId="ADAL" clId="{FDEDEEF3-7275-4161-A24C-7071BE30F9A7}" dt="2026-04-16T23:57:11.978" v="627" actId="207"/>
          <ac:cxnSpMkLst>
            <pc:docMk/>
            <pc:sldMk cId="2371946825" sldId="590"/>
            <ac:cxnSpMk id="24" creationId="{4141AC09-9CB9-39FE-6349-0484030E749A}"/>
          </ac:cxnSpMkLst>
        </pc:cxnChg>
      </pc:sldChg>
      <pc:sldChg chg="modSp mod ord">
        <pc:chgData name="Asher Curtis" userId="494c4f5b-6d11-415a-9d9e-829c1135aa91" providerId="ADAL" clId="{FDEDEEF3-7275-4161-A24C-7071BE30F9A7}" dt="2026-04-16T23:46:26.432" v="581" actId="207"/>
        <pc:sldMkLst>
          <pc:docMk/>
          <pc:sldMk cId="2014228066" sldId="592"/>
        </pc:sldMkLst>
        <pc:spChg chg="mod">
          <ac:chgData name="Asher Curtis" userId="494c4f5b-6d11-415a-9d9e-829c1135aa91" providerId="ADAL" clId="{FDEDEEF3-7275-4161-A24C-7071BE30F9A7}" dt="2026-04-16T23:46:23.832" v="580" actId="207"/>
          <ac:spMkLst>
            <pc:docMk/>
            <pc:sldMk cId="2014228066" sldId="592"/>
            <ac:spMk id="28" creationId="{53C9B5C8-5B27-65F4-1C30-F9FB79549B02}"/>
          </ac:spMkLst>
        </pc:spChg>
        <pc:spChg chg="mod">
          <ac:chgData name="Asher Curtis" userId="494c4f5b-6d11-415a-9d9e-829c1135aa91" providerId="ADAL" clId="{FDEDEEF3-7275-4161-A24C-7071BE30F9A7}" dt="2026-04-16T23:46:26.432" v="581" actId="207"/>
          <ac:spMkLst>
            <pc:docMk/>
            <pc:sldMk cId="2014228066" sldId="592"/>
            <ac:spMk id="29" creationId="{A0999CF3-DE8E-79E9-9DF8-8F657CA906DC}"/>
          </ac:spMkLst>
        </pc:spChg>
      </pc:sldChg>
      <pc:sldChg chg="modSp mod ord">
        <pc:chgData name="Asher Curtis" userId="494c4f5b-6d11-415a-9d9e-829c1135aa91" providerId="ADAL" clId="{FDEDEEF3-7275-4161-A24C-7071BE30F9A7}" dt="2026-04-16T23:46:18.791" v="579" actId="207"/>
        <pc:sldMkLst>
          <pc:docMk/>
          <pc:sldMk cId="2318598960" sldId="593"/>
        </pc:sldMkLst>
        <pc:spChg chg="mod">
          <ac:chgData name="Asher Curtis" userId="494c4f5b-6d11-415a-9d9e-829c1135aa91" providerId="ADAL" clId="{FDEDEEF3-7275-4161-A24C-7071BE30F9A7}" dt="2026-04-16T23:46:18.791" v="579" actId="207"/>
          <ac:spMkLst>
            <pc:docMk/>
            <pc:sldMk cId="2318598960" sldId="593"/>
            <ac:spMk id="8" creationId="{97DEAD92-4EDA-A5F3-94AE-4EF913E5C96E}"/>
          </ac:spMkLst>
        </pc:spChg>
        <pc:spChg chg="mod">
          <ac:chgData name="Asher Curtis" userId="494c4f5b-6d11-415a-9d9e-829c1135aa91" providerId="ADAL" clId="{FDEDEEF3-7275-4161-A24C-7071BE30F9A7}" dt="2026-04-16T23:46:18.791" v="579" actId="207"/>
          <ac:spMkLst>
            <pc:docMk/>
            <pc:sldMk cId="2318598960" sldId="593"/>
            <ac:spMk id="10" creationId="{E4FD22DA-365B-FC9E-E334-D514A9097805}"/>
          </ac:spMkLst>
        </pc:spChg>
        <pc:spChg chg="mod">
          <ac:chgData name="Asher Curtis" userId="494c4f5b-6d11-415a-9d9e-829c1135aa91" providerId="ADAL" clId="{FDEDEEF3-7275-4161-A24C-7071BE30F9A7}" dt="2026-04-16T23:46:18.791" v="579" actId="207"/>
          <ac:spMkLst>
            <pc:docMk/>
            <pc:sldMk cId="2318598960" sldId="593"/>
            <ac:spMk id="11" creationId="{BB598384-47EC-2352-1D9B-321F48D9D1BC}"/>
          </ac:spMkLst>
        </pc:spChg>
      </pc:sldChg>
      <pc:sldChg chg="modSp add mod modNotesTx">
        <pc:chgData name="Asher Curtis" userId="494c4f5b-6d11-415a-9d9e-829c1135aa91" providerId="ADAL" clId="{FDEDEEF3-7275-4161-A24C-7071BE30F9A7}" dt="2026-04-16T23:59:37.235" v="638" actId="6549"/>
        <pc:sldMkLst>
          <pc:docMk/>
          <pc:sldMk cId="1674413409" sldId="594"/>
        </pc:sldMkLst>
        <pc:picChg chg="mod">
          <ac:chgData name="Asher Curtis" userId="494c4f5b-6d11-415a-9d9e-829c1135aa91" providerId="ADAL" clId="{FDEDEEF3-7275-4161-A24C-7071BE30F9A7}" dt="2026-04-16T23:39:49.938" v="545" actId="1076"/>
          <ac:picMkLst>
            <pc:docMk/>
            <pc:sldMk cId="1674413409" sldId="594"/>
            <ac:picMk id="6" creationId="{825529AF-D72F-477E-9CC0-910EA4F8B0B5}"/>
          </ac:picMkLst>
        </pc:picChg>
      </pc:sldChg>
      <pc:sldChg chg="modSp mod ord">
        <pc:chgData name="Asher Curtis" userId="494c4f5b-6d11-415a-9d9e-829c1135aa91" providerId="ADAL" clId="{FDEDEEF3-7275-4161-A24C-7071BE30F9A7}" dt="2026-04-16T23:48:11.594" v="596" actId="207"/>
        <pc:sldMkLst>
          <pc:docMk/>
          <pc:sldMk cId="2904398048" sldId="596"/>
        </pc:sldMkLst>
        <pc:spChg chg="mod">
          <ac:chgData name="Asher Curtis" userId="494c4f5b-6d11-415a-9d9e-829c1135aa91" providerId="ADAL" clId="{FDEDEEF3-7275-4161-A24C-7071BE30F9A7}" dt="2026-04-16T23:48:11.594" v="596" actId="207"/>
          <ac:spMkLst>
            <pc:docMk/>
            <pc:sldMk cId="2904398048" sldId="596"/>
            <ac:spMk id="29" creationId="{D70E96D8-B50E-03D7-60CE-C913DB6A5DA5}"/>
          </ac:spMkLst>
        </pc:spChg>
        <pc:spChg chg="mod">
          <ac:chgData name="Asher Curtis" userId="494c4f5b-6d11-415a-9d9e-829c1135aa91" providerId="ADAL" clId="{FDEDEEF3-7275-4161-A24C-7071BE30F9A7}" dt="2026-04-16T23:48:11.594" v="596" actId="207"/>
          <ac:spMkLst>
            <pc:docMk/>
            <pc:sldMk cId="2904398048" sldId="596"/>
            <ac:spMk id="30" creationId="{66FE5FB9-A361-995E-FD87-2070EC706F50}"/>
          </ac:spMkLst>
        </pc:spChg>
      </pc:sldChg>
      <pc:sldChg chg="modSp mod ord">
        <pc:chgData name="Asher Curtis" userId="494c4f5b-6d11-415a-9d9e-829c1135aa91" providerId="ADAL" clId="{FDEDEEF3-7275-4161-A24C-7071BE30F9A7}" dt="2026-04-16T23:48:19.503" v="597" actId="207"/>
        <pc:sldMkLst>
          <pc:docMk/>
          <pc:sldMk cId="2111280731" sldId="598"/>
        </pc:sldMkLst>
        <pc:spChg chg="mod">
          <ac:chgData name="Asher Curtis" userId="494c4f5b-6d11-415a-9d9e-829c1135aa91" providerId="ADAL" clId="{FDEDEEF3-7275-4161-A24C-7071BE30F9A7}" dt="2026-04-16T23:48:19.503" v="597" actId="207"/>
          <ac:spMkLst>
            <pc:docMk/>
            <pc:sldMk cId="2111280731" sldId="598"/>
            <ac:spMk id="7" creationId="{A087CEE6-E3A3-CC9E-E03C-C2FAB1E1F5D6}"/>
          </ac:spMkLst>
        </pc:spChg>
        <pc:spChg chg="mod">
          <ac:chgData name="Asher Curtis" userId="494c4f5b-6d11-415a-9d9e-829c1135aa91" providerId="ADAL" clId="{FDEDEEF3-7275-4161-A24C-7071BE30F9A7}" dt="2026-04-16T23:48:19.503" v="597" actId="207"/>
          <ac:spMkLst>
            <pc:docMk/>
            <pc:sldMk cId="2111280731" sldId="598"/>
            <ac:spMk id="8" creationId="{0C92AD82-58D2-E853-4C5A-EDA49FA22EA6}"/>
          </ac:spMkLst>
        </pc:spChg>
        <pc:spChg chg="mod">
          <ac:chgData name="Asher Curtis" userId="494c4f5b-6d11-415a-9d9e-829c1135aa91" providerId="ADAL" clId="{FDEDEEF3-7275-4161-A24C-7071BE30F9A7}" dt="2026-04-16T23:48:19.503" v="597" actId="207"/>
          <ac:spMkLst>
            <pc:docMk/>
            <pc:sldMk cId="2111280731" sldId="598"/>
            <ac:spMk id="9" creationId="{89AB5568-4B21-D06F-F471-1ACDF847A669}"/>
          </ac:spMkLst>
        </pc:spChg>
        <pc:spChg chg="mod">
          <ac:chgData name="Asher Curtis" userId="494c4f5b-6d11-415a-9d9e-829c1135aa91" providerId="ADAL" clId="{FDEDEEF3-7275-4161-A24C-7071BE30F9A7}" dt="2026-04-16T23:48:19.503" v="597" actId="207"/>
          <ac:spMkLst>
            <pc:docMk/>
            <pc:sldMk cId="2111280731" sldId="598"/>
            <ac:spMk id="10" creationId="{055F6007-792E-4FB8-0A5E-F7F5EC4E66A9}"/>
          </ac:spMkLst>
        </pc:spChg>
      </pc:sldChg>
      <pc:sldChg chg="modSp mod ord">
        <pc:chgData name="Asher Curtis" userId="494c4f5b-6d11-415a-9d9e-829c1135aa91" providerId="ADAL" clId="{FDEDEEF3-7275-4161-A24C-7071BE30F9A7}" dt="2026-04-16T23:48:05.656" v="595" actId="207"/>
        <pc:sldMkLst>
          <pc:docMk/>
          <pc:sldMk cId="852211209" sldId="599"/>
        </pc:sldMkLst>
        <pc:spChg chg="mod">
          <ac:chgData name="Asher Curtis" userId="494c4f5b-6d11-415a-9d9e-829c1135aa91" providerId="ADAL" clId="{FDEDEEF3-7275-4161-A24C-7071BE30F9A7}" dt="2026-04-16T23:48:05.656" v="595" actId="207"/>
          <ac:spMkLst>
            <pc:docMk/>
            <pc:sldMk cId="852211209" sldId="599"/>
            <ac:spMk id="24" creationId="{9870DCD2-DEC5-9027-106C-5437674030DC}"/>
          </ac:spMkLst>
        </pc:spChg>
        <pc:spChg chg="mod">
          <ac:chgData name="Asher Curtis" userId="494c4f5b-6d11-415a-9d9e-829c1135aa91" providerId="ADAL" clId="{FDEDEEF3-7275-4161-A24C-7071BE30F9A7}" dt="2026-04-16T23:48:05.656" v="595" actId="207"/>
          <ac:spMkLst>
            <pc:docMk/>
            <pc:sldMk cId="852211209" sldId="599"/>
            <ac:spMk id="25" creationId="{E9D4E052-6D6B-84A3-9545-3F5D282A3D5F}"/>
          </ac:spMkLst>
        </pc:spChg>
      </pc:sldChg>
      <pc:sldChg chg="del">
        <pc:chgData name="Asher Curtis" userId="494c4f5b-6d11-415a-9d9e-829c1135aa91" providerId="ADAL" clId="{FDEDEEF3-7275-4161-A24C-7071BE30F9A7}" dt="2026-04-16T23:55:52.606" v="612" actId="47"/>
        <pc:sldMkLst>
          <pc:docMk/>
          <pc:sldMk cId="3146118015" sldId="608"/>
        </pc:sldMkLst>
      </pc:sldChg>
      <pc:sldChg chg="del">
        <pc:chgData name="Asher Curtis" userId="494c4f5b-6d11-415a-9d9e-829c1135aa91" providerId="ADAL" clId="{FDEDEEF3-7275-4161-A24C-7071BE30F9A7}" dt="2026-04-16T23:55:52.606" v="612" actId="47"/>
        <pc:sldMkLst>
          <pc:docMk/>
          <pc:sldMk cId="3147885837" sldId="609"/>
        </pc:sldMkLst>
      </pc:sldChg>
      <pc:sldChg chg="del">
        <pc:chgData name="Asher Curtis" userId="494c4f5b-6d11-415a-9d9e-829c1135aa91" providerId="ADAL" clId="{FDEDEEF3-7275-4161-A24C-7071BE30F9A7}" dt="2026-04-16T23:55:52.606" v="612" actId="47"/>
        <pc:sldMkLst>
          <pc:docMk/>
          <pc:sldMk cId="2582251524" sldId="611"/>
        </pc:sldMkLst>
      </pc:sldChg>
      <pc:sldChg chg="del">
        <pc:chgData name="Asher Curtis" userId="494c4f5b-6d11-415a-9d9e-829c1135aa91" providerId="ADAL" clId="{FDEDEEF3-7275-4161-A24C-7071BE30F9A7}" dt="2026-04-16T23:55:52.606" v="612" actId="47"/>
        <pc:sldMkLst>
          <pc:docMk/>
          <pc:sldMk cId="1032731179" sldId="612"/>
        </pc:sldMkLst>
      </pc:sldChg>
      <pc:sldChg chg="modSp mod ord">
        <pc:chgData name="Asher Curtis" userId="494c4f5b-6d11-415a-9d9e-829c1135aa91" providerId="ADAL" clId="{FDEDEEF3-7275-4161-A24C-7071BE30F9A7}" dt="2026-04-16T23:48:30.636" v="598" actId="207"/>
        <pc:sldMkLst>
          <pc:docMk/>
          <pc:sldMk cId="3858129103" sldId="616"/>
        </pc:sldMkLst>
        <pc:spChg chg="mod">
          <ac:chgData name="Asher Curtis" userId="494c4f5b-6d11-415a-9d9e-829c1135aa91" providerId="ADAL" clId="{FDEDEEF3-7275-4161-A24C-7071BE30F9A7}" dt="2026-04-16T23:48:30.636" v="598" actId="207"/>
          <ac:spMkLst>
            <pc:docMk/>
            <pc:sldMk cId="3858129103" sldId="616"/>
            <ac:spMk id="6" creationId="{B92C739C-D39C-2786-C739-4746FFB64978}"/>
          </ac:spMkLst>
        </pc:spChg>
        <pc:spChg chg="mod">
          <ac:chgData name="Asher Curtis" userId="494c4f5b-6d11-415a-9d9e-829c1135aa91" providerId="ADAL" clId="{FDEDEEF3-7275-4161-A24C-7071BE30F9A7}" dt="2026-04-16T23:48:30.636" v="598" actId="207"/>
          <ac:spMkLst>
            <pc:docMk/>
            <pc:sldMk cId="3858129103" sldId="616"/>
            <ac:spMk id="7" creationId="{9B920B64-8EAE-44CB-E1C6-710CA1180084}"/>
          </ac:spMkLst>
        </pc:spChg>
        <pc:spChg chg="mod">
          <ac:chgData name="Asher Curtis" userId="494c4f5b-6d11-415a-9d9e-829c1135aa91" providerId="ADAL" clId="{FDEDEEF3-7275-4161-A24C-7071BE30F9A7}" dt="2026-04-16T23:48:30.636" v="598" actId="207"/>
          <ac:spMkLst>
            <pc:docMk/>
            <pc:sldMk cId="3858129103" sldId="616"/>
            <ac:spMk id="8" creationId="{01F88305-7D34-6BB9-C1F1-17355A761EC6}"/>
          </ac:spMkLst>
        </pc:spChg>
        <pc:spChg chg="mod">
          <ac:chgData name="Asher Curtis" userId="494c4f5b-6d11-415a-9d9e-829c1135aa91" providerId="ADAL" clId="{FDEDEEF3-7275-4161-A24C-7071BE30F9A7}" dt="2026-04-16T23:48:30.636" v="598" actId="207"/>
          <ac:spMkLst>
            <pc:docMk/>
            <pc:sldMk cId="3858129103" sldId="616"/>
            <ac:spMk id="9" creationId="{1FEF2C71-B5F4-AC35-1C2F-95E28837CE33}"/>
          </ac:spMkLst>
        </pc:spChg>
        <pc:spChg chg="mod">
          <ac:chgData name="Asher Curtis" userId="494c4f5b-6d11-415a-9d9e-829c1135aa91" providerId="ADAL" clId="{FDEDEEF3-7275-4161-A24C-7071BE30F9A7}" dt="2026-04-16T23:48:30.636" v="598" actId="207"/>
          <ac:spMkLst>
            <pc:docMk/>
            <pc:sldMk cId="3858129103" sldId="616"/>
            <ac:spMk id="15" creationId="{EC57845F-EA1A-6775-3E66-13C98DD5F3C9}"/>
          </ac:spMkLst>
        </pc:spChg>
      </pc:sldChg>
      <pc:sldChg chg="del">
        <pc:chgData name="Asher Curtis" userId="494c4f5b-6d11-415a-9d9e-829c1135aa91" providerId="ADAL" clId="{FDEDEEF3-7275-4161-A24C-7071BE30F9A7}" dt="2026-04-16T23:55:52.606" v="612" actId="47"/>
        <pc:sldMkLst>
          <pc:docMk/>
          <pc:sldMk cId="2822233100" sldId="618"/>
        </pc:sldMkLst>
      </pc:sldChg>
      <pc:sldChg chg="del">
        <pc:chgData name="Asher Curtis" userId="494c4f5b-6d11-415a-9d9e-829c1135aa91" providerId="ADAL" clId="{FDEDEEF3-7275-4161-A24C-7071BE30F9A7}" dt="2026-04-16T23:55:52.606" v="612" actId="47"/>
        <pc:sldMkLst>
          <pc:docMk/>
          <pc:sldMk cId="2026897699" sldId="619"/>
        </pc:sldMkLst>
      </pc:sldChg>
      <pc:sldChg chg="modSp del mod">
        <pc:chgData name="Asher Curtis" userId="494c4f5b-6d11-415a-9d9e-829c1135aa91" providerId="ADAL" clId="{FDEDEEF3-7275-4161-A24C-7071BE30F9A7}" dt="2026-04-17T00:01:03.069" v="675" actId="47"/>
        <pc:sldMkLst>
          <pc:docMk/>
          <pc:sldMk cId="2097919027" sldId="621"/>
        </pc:sldMkLst>
        <pc:spChg chg="mod">
          <ac:chgData name="Asher Curtis" userId="494c4f5b-6d11-415a-9d9e-829c1135aa91" providerId="ADAL" clId="{FDEDEEF3-7275-4161-A24C-7071BE30F9A7}" dt="2026-04-16T23:30:15.284" v="357" actId="20577"/>
          <ac:spMkLst>
            <pc:docMk/>
            <pc:sldMk cId="2097919027" sldId="621"/>
            <ac:spMk id="3" creationId="{1F755944-5A4B-4B7A-F96D-B8708E6BF63B}"/>
          </ac:spMkLst>
        </pc:spChg>
      </pc:sldChg>
      <pc:sldChg chg="modSp del mod">
        <pc:chgData name="Asher Curtis" userId="494c4f5b-6d11-415a-9d9e-829c1135aa91" providerId="ADAL" clId="{FDEDEEF3-7275-4161-A24C-7071BE30F9A7}" dt="2026-04-17T00:01:03.069" v="675" actId="47"/>
        <pc:sldMkLst>
          <pc:docMk/>
          <pc:sldMk cId="89183691" sldId="622"/>
        </pc:sldMkLst>
        <pc:spChg chg="mod">
          <ac:chgData name="Asher Curtis" userId="494c4f5b-6d11-415a-9d9e-829c1135aa91" providerId="ADAL" clId="{FDEDEEF3-7275-4161-A24C-7071BE30F9A7}" dt="2026-04-16T23:29:01.371" v="224" actId="6549"/>
          <ac:spMkLst>
            <pc:docMk/>
            <pc:sldMk cId="89183691" sldId="622"/>
            <ac:spMk id="3" creationId="{6AC6A1B2-5B5B-4FE5-42E3-3EC48578D4FA}"/>
          </ac:spMkLst>
        </pc:spChg>
      </pc:sldChg>
      <pc:sldChg chg="del">
        <pc:chgData name="Asher Curtis" userId="494c4f5b-6d11-415a-9d9e-829c1135aa91" providerId="ADAL" clId="{FDEDEEF3-7275-4161-A24C-7071BE30F9A7}" dt="2026-04-16T23:55:52.606" v="612" actId="47"/>
        <pc:sldMkLst>
          <pc:docMk/>
          <pc:sldMk cId="470366112" sldId="623"/>
        </pc:sldMkLst>
      </pc:sldChg>
      <pc:sldChg chg="del">
        <pc:chgData name="Asher Curtis" userId="494c4f5b-6d11-415a-9d9e-829c1135aa91" providerId="ADAL" clId="{FDEDEEF3-7275-4161-A24C-7071BE30F9A7}" dt="2026-04-16T23:55:52.606" v="612" actId="47"/>
        <pc:sldMkLst>
          <pc:docMk/>
          <pc:sldMk cId="1916014884" sldId="624"/>
        </pc:sldMkLst>
      </pc:sldChg>
      <pc:sldChg chg="del">
        <pc:chgData name="Asher Curtis" userId="494c4f5b-6d11-415a-9d9e-829c1135aa91" providerId="ADAL" clId="{FDEDEEF3-7275-4161-A24C-7071BE30F9A7}" dt="2026-04-16T23:55:52.606" v="612" actId="47"/>
        <pc:sldMkLst>
          <pc:docMk/>
          <pc:sldMk cId="478382700" sldId="625"/>
        </pc:sldMkLst>
      </pc:sldChg>
      <pc:sldChg chg="modSp mod">
        <pc:chgData name="Asher Curtis" userId="494c4f5b-6d11-415a-9d9e-829c1135aa91" providerId="ADAL" clId="{FDEDEEF3-7275-4161-A24C-7071BE30F9A7}" dt="2026-04-17T00:01:28.792" v="762" actId="20577"/>
        <pc:sldMkLst>
          <pc:docMk/>
          <pc:sldMk cId="869615937" sldId="626"/>
        </pc:sldMkLst>
        <pc:spChg chg="mod">
          <ac:chgData name="Asher Curtis" userId="494c4f5b-6d11-415a-9d9e-829c1135aa91" providerId="ADAL" clId="{FDEDEEF3-7275-4161-A24C-7071BE30F9A7}" dt="2026-04-17T00:01:28.792" v="762" actId="20577"/>
          <ac:spMkLst>
            <pc:docMk/>
            <pc:sldMk cId="869615937" sldId="626"/>
            <ac:spMk id="3" creationId="{86D16DC9-DF22-574A-75D7-E35FBFC1F947}"/>
          </ac:spMkLst>
        </pc:spChg>
      </pc:sldChg>
      <pc:sldChg chg="del">
        <pc:chgData name="Asher Curtis" userId="494c4f5b-6d11-415a-9d9e-829c1135aa91" providerId="ADAL" clId="{FDEDEEF3-7275-4161-A24C-7071BE30F9A7}" dt="2026-04-16T23:55:33.361" v="611" actId="47"/>
        <pc:sldMkLst>
          <pc:docMk/>
          <pc:sldMk cId="1352791534" sldId="627"/>
        </pc:sldMkLst>
      </pc:sldChg>
      <pc:sldChg chg="del">
        <pc:chgData name="Asher Curtis" userId="494c4f5b-6d11-415a-9d9e-829c1135aa91" providerId="ADAL" clId="{FDEDEEF3-7275-4161-A24C-7071BE30F9A7}" dt="2026-04-16T23:55:33.361" v="611" actId="47"/>
        <pc:sldMkLst>
          <pc:docMk/>
          <pc:sldMk cId="0" sldId="628"/>
        </pc:sldMkLst>
      </pc:sldChg>
      <pc:sldChg chg="del">
        <pc:chgData name="Asher Curtis" userId="494c4f5b-6d11-415a-9d9e-829c1135aa91" providerId="ADAL" clId="{FDEDEEF3-7275-4161-A24C-7071BE30F9A7}" dt="2026-04-16T23:55:33.361" v="611" actId="47"/>
        <pc:sldMkLst>
          <pc:docMk/>
          <pc:sldMk cId="4127869328" sldId="629"/>
        </pc:sldMkLst>
      </pc:sldChg>
      <pc:sldChg chg="del">
        <pc:chgData name="Asher Curtis" userId="494c4f5b-6d11-415a-9d9e-829c1135aa91" providerId="ADAL" clId="{FDEDEEF3-7275-4161-A24C-7071BE30F9A7}" dt="2026-04-16T23:55:33.361" v="611" actId="47"/>
        <pc:sldMkLst>
          <pc:docMk/>
          <pc:sldMk cId="1000021822" sldId="630"/>
        </pc:sldMkLst>
      </pc:sldChg>
      <pc:sldChg chg="del">
        <pc:chgData name="Asher Curtis" userId="494c4f5b-6d11-415a-9d9e-829c1135aa91" providerId="ADAL" clId="{FDEDEEF3-7275-4161-A24C-7071BE30F9A7}" dt="2026-04-16T23:55:33.361" v="611" actId="47"/>
        <pc:sldMkLst>
          <pc:docMk/>
          <pc:sldMk cId="3071312165" sldId="632"/>
        </pc:sldMkLst>
      </pc:sldChg>
      <pc:sldChg chg="add">
        <pc:chgData name="Asher Curtis" userId="494c4f5b-6d11-415a-9d9e-829c1135aa91" providerId="ADAL" clId="{FDEDEEF3-7275-4161-A24C-7071BE30F9A7}" dt="2026-04-16T23:35:00.281" v="431"/>
        <pc:sldMkLst>
          <pc:docMk/>
          <pc:sldMk cId="950447499" sldId="928"/>
        </pc:sldMkLst>
      </pc:sldChg>
      <pc:sldChg chg="modSp add mod">
        <pc:chgData name="Asher Curtis" userId="494c4f5b-6d11-415a-9d9e-829c1135aa91" providerId="ADAL" clId="{FDEDEEF3-7275-4161-A24C-7071BE30F9A7}" dt="2026-04-16T23:38:59.196" v="503" actId="113"/>
        <pc:sldMkLst>
          <pc:docMk/>
          <pc:sldMk cId="2194074363" sldId="929"/>
        </pc:sldMkLst>
        <pc:spChg chg="mod">
          <ac:chgData name="Asher Curtis" userId="494c4f5b-6d11-415a-9d9e-829c1135aa91" providerId="ADAL" clId="{FDEDEEF3-7275-4161-A24C-7071BE30F9A7}" dt="2026-04-16T23:38:59.196" v="503" actId="113"/>
          <ac:spMkLst>
            <pc:docMk/>
            <pc:sldMk cId="2194074363" sldId="929"/>
            <ac:spMk id="4" creationId="{0DDEB90A-7BCB-F115-B228-69318B1F0B25}"/>
          </ac:spMkLst>
        </pc:spChg>
      </pc:sldChg>
      <pc:sldChg chg="modSp add mod ord">
        <pc:chgData name="Asher Curtis" userId="494c4f5b-6d11-415a-9d9e-829c1135aa91" providerId="ADAL" clId="{FDEDEEF3-7275-4161-A24C-7071BE30F9A7}" dt="2026-04-16T23:44:32.873" v="576" actId="113"/>
        <pc:sldMkLst>
          <pc:docMk/>
          <pc:sldMk cId="2705563572" sldId="930"/>
        </pc:sldMkLst>
        <pc:spChg chg="mod">
          <ac:chgData name="Asher Curtis" userId="494c4f5b-6d11-415a-9d9e-829c1135aa91" providerId="ADAL" clId="{FDEDEEF3-7275-4161-A24C-7071BE30F9A7}" dt="2026-04-16T23:44:32.873" v="576" actId="113"/>
          <ac:spMkLst>
            <pc:docMk/>
            <pc:sldMk cId="2705563572" sldId="930"/>
            <ac:spMk id="4" creationId="{1F856F8D-9463-A659-5454-75FD128BA82F}"/>
          </ac:spMkLst>
        </pc:spChg>
      </pc:sldChg>
      <pc:sldChg chg="add del">
        <pc:chgData name="Asher Curtis" userId="494c4f5b-6d11-415a-9d9e-829c1135aa91" providerId="ADAL" clId="{FDEDEEF3-7275-4161-A24C-7071BE30F9A7}" dt="2026-04-16T23:47:07.127" v="588"/>
        <pc:sldMkLst>
          <pc:docMk/>
          <pc:sldMk cId="4103424394" sldId="931"/>
        </pc:sldMkLst>
      </pc:sldChg>
      <pc:sldChg chg="modSp add mod">
        <pc:chgData name="Asher Curtis" userId="494c4f5b-6d11-415a-9d9e-829c1135aa91" providerId="ADAL" clId="{FDEDEEF3-7275-4161-A24C-7071BE30F9A7}" dt="2026-04-16T23:57:05.602" v="626" actId="207"/>
        <pc:sldMkLst>
          <pc:docMk/>
          <pc:sldMk cId="4217424503" sldId="931"/>
        </pc:sldMkLst>
        <pc:spChg chg="mod">
          <ac:chgData name="Asher Curtis" userId="494c4f5b-6d11-415a-9d9e-829c1135aa91" providerId="ADAL" clId="{FDEDEEF3-7275-4161-A24C-7071BE30F9A7}" dt="2026-04-16T23:47:59.653" v="594" actId="14100"/>
          <ac:spMkLst>
            <pc:docMk/>
            <pc:sldMk cId="4217424503" sldId="931"/>
            <ac:spMk id="4" creationId="{5013E27D-563E-A42B-0A72-4F84A613140C}"/>
          </ac:spMkLst>
        </pc:spChg>
        <pc:spChg chg="mod">
          <ac:chgData name="Asher Curtis" userId="494c4f5b-6d11-415a-9d9e-829c1135aa91" providerId="ADAL" clId="{FDEDEEF3-7275-4161-A24C-7071BE30F9A7}" dt="2026-04-16T23:57:03.393" v="625" actId="207"/>
          <ac:spMkLst>
            <pc:docMk/>
            <pc:sldMk cId="4217424503" sldId="931"/>
            <ac:spMk id="17" creationId="{82C56BB5-812F-C3B9-F1F3-58DC2520849B}"/>
          </ac:spMkLst>
        </pc:spChg>
        <pc:spChg chg="mod">
          <ac:chgData name="Asher Curtis" userId="494c4f5b-6d11-415a-9d9e-829c1135aa91" providerId="ADAL" clId="{FDEDEEF3-7275-4161-A24C-7071BE30F9A7}" dt="2026-04-16T23:57:05.602" v="626" actId="207"/>
          <ac:spMkLst>
            <pc:docMk/>
            <pc:sldMk cId="4217424503" sldId="931"/>
            <ac:spMk id="23" creationId="{9822FE34-D7D1-2C39-5AA5-712C80D9E47B}"/>
          </ac:spMkLst>
        </pc:spChg>
        <pc:grpChg chg="mod">
          <ac:chgData name="Asher Curtis" userId="494c4f5b-6d11-415a-9d9e-829c1135aa91" providerId="ADAL" clId="{FDEDEEF3-7275-4161-A24C-7071BE30F9A7}" dt="2026-04-16T23:57:05.602" v="626" actId="207"/>
          <ac:grpSpMkLst>
            <pc:docMk/>
            <pc:sldMk cId="4217424503" sldId="931"/>
            <ac:grpSpMk id="19" creationId="{A5425F46-8AF9-E67C-A791-E9728590B748}"/>
          </ac:grpSpMkLst>
        </pc:grpChg>
        <pc:cxnChg chg="mod">
          <ac:chgData name="Asher Curtis" userId="494c4f5b-6d11-415a-9d9e-829c1135aa91" providerId="ADAL" clId="{FDEDEEF3-7275-4161-A24C-7071BE30F9A7}" dt="2026-04-16T23:57:05.602" v="626" actId="207"/>
          <ac:cxnSpMkLst>
            <pc:docMk/>
            <pc:sldMk cId="4217424503" sldId="931"/>
            <ac:cxnSpMk id="20" creationId="{42344866-1244-04BB-3EAD-26559E8710C3}"/>
          </ac:cxnSpMkLst>
        </pc:cxnChg>
        <pc:cxnChg chg="mod">
          <ac:chgData name="Asher Curtis" userId="494c4f5b-6d11-415a-9d9e-829c1135aa91" providerId="ADAL" clId="{FDEDEEF3-7275-4161-A24C-7071BE30F9A7}" dt="2026-04-16T23:57:05.602" v="626" actId="207"/>
          <ac:cxnSpMkLst>
            <pc:docMk/>
            <pc:sldMk cId="4217424503" sldId="931"/>
            <ac:cxnSpMk id="22" creationId="{BA6CAA82-0058-EA9B-06DB-2E3D491C6A56}"/>
          </ac:cxnSpMkLst>
        </pc:cxnChg>
        <pc:cxnChg chg="mod">
          <ac:chgData name="Asher Curtis" userId="494c4f5b-6d11-415a-9d9e-829c1135aa91" providerId="ADAL" clId="{FDEDEEF3-7275-4161-A24C-7071BE30F9A7}" dt="2026-04-16T23:57:05.602" v="626" actId="207"/>
          <ac:cxnSpMkLst>
            <pc:docMk/>
            <pc:sldMk cId="4217424503" sldId="931"/>
            <ac:cxnSpMk id="24" creationId="{5E3F9A8E-46A7-C15C-DFCB-D0FE4A6311A2}"/>
          </ac:cxnSpMkLst>
        </pc:cxnChg>
      </pc:sldChg>
      <pc:sldChg chg="modSp add mod">
        <pc:chgData name="Asher Curtis" userId="494c4f5b-6d11-415a-9d9e-829c1135aa91" providerId="ADAL" clId="{FDEDEEF3-7275-4161-A24C-7071BE30F9A7}" dt="2026-04-16T23:49:29.158" v="605" actId="113"/>
        <pc:sldMkLst>
          <pc:docMk/>
          <pc:sldMk cId="3205301076" sldId="932"/>
        </pc:sldMkLst>
        <pc:spChg chg="mod">
          <ac:chgData name="Asher Curtis" userId="494c4f5b-6d11-415a-9d9e-829c1135aa91" providerId="ADAL" clId="{FDEDEEF3-7275-4161-A24C-7071BE30F9A7}" dt="2026-04-16T23:49:29.158" v="605" actId="113"/>
          <ac:spMkLst>
            <pc:docMk/>
            <pc:sldMk cId="3205301076" sldId="932"/>
            <ac:spMk id="4" creationId="{60E23BE3-05C5-37CC-00C7-A5DB31F7A8A8}"/>
          </ac:spMkLst>
        </pc:spChg>
      </pc:sldChg>
      <pc:sldChg chg="modSp add mod ord">
        <pc:chgData name="Asher Curtis" userId="494c4f5b-6d11-415a-9d9e-829c1135aa91" providerId="ADAL" clId="{FDEDEEF3-7275-4161-A24C-7071BE30F9A7}" dt="2026-04-16T23:56:17.512" v="618" actId="113"/>
        <pc:sldMkLst>
          <pc:docMk/>
          <pc:sldMk cId="3302278390" sldId="933"/>
        </pc:sldMkLst>
        <pc:spChg chg="mod">
          <ac:chgData name="Asher Curtis" userId="494c4f5b-6d11-415a-9d9e-829c1135aa91" providerId="ADAL" clId="{FDEDEEF3-7275-4161-A24C-7071BE30F9A7}" dt="2026-04-16T23:56:17.512" v="618" actId="113"/>
          <ac:spMkLst>
            <pc:docMk/>
            <pc:sldMk cId="3302278390" sldId="933"/>
            <ac:spMk id="4" creationId="{5257B6CE-CDD9-E812-B19A-DD4E0CEC555B}"/>
          </ac:spMkLst>
        </pc:spChg>
      </pc:sldChg>
      <pc:sldChg chg="modSp new mod">
        <pc:chgData name="Asher Curtis" userId="494c4f5b-6d11-415a-9d9e-829c1135aa91" providerId="ADAL" clId="{FDEDEEF3-7275-4161-A24C-7071BE30F9A7}" dt="2026-04-17T00:08:05.840" v="1477" actId="20577"/>
        <pc:sldMkLst>
          <pc:docMk/>
          <pc:sldMk cId="1783616273" sldId="934"/>
        </pc:sldMkLst>
        <pc:spChg chg="mod">
          <ac:chgData name="Asher Curtis" userId="494c4f5b-6d11-415a-9d9e-829c1135aa91" providerId="ADAL" clId="{FDEDEEF3-7275-4161-A24C-7071BE30F9A7}" dt="2026-04-17T00:01:38.549" v="783" actId="20577"/>
          <ac:spMkLst>
            <pc:docMk/>
            <pc:sldMk cId="1783616273" sldId="934"/>
            <ac:spMk id="2" creationId="{9E948DEB-0CCB-270D-8D76-3C2D080820CE}"/>
          </ac:spMkLst>
        </pc:spChg>
        <pc:spChg chg="mod">
          <ac:chgData name="Asher Curtis" userId="494c4f5b-6d11-415a-9d9e-829c1135aa91" providerId="ADAL" clId="{FDEDEEF3-7275-4161-A24C-7071BE30F9A7}" dt="2026-04-17T00:08:05.840" v="1477" actId="20577"/>
          <ac:spMkLst>
            <pc:docMk/>
            <pc:sldMk cId="1783616273" sldId="934"/>
            <ac:spMk id="3" creationId="{A31BAAD2-4C71-0E88-3EA9-2A8B4B7C7A27}"/>
          </ac:spMkLst>
        </pc:spChg>
      </pc:sldChg>
      <pc:sldMasterChg chg="delSldLayout">
        <pc:chgData name="Asher Curtis" userId="494c4f5b-6d11-415a-9d9e-829c1135aa91" providerId="ADAL" clId="{FDEDEEF3-7275-4161-A24C-7071BE30F9A7}" dt="2026-04-16T23:56:53.750" v="624" actId="47"/>
        <pc:sldMasterMkLst>
          <pc:docMk/>
          <pc:sldMasterMk cId="0" sldId="2147483648"/>
        </pc:sldMasterMkLst>
        <pc:sldLayoutChg chg="del">
          <pc:chgData name="Asher Curtis" userId="494c4f5b-6d11-415a-9d9e-829c1135aa91" providerId="ADAL" clId="{FDEDEEF3-7275-4161-A24C-7071BE30F9A7}" dt="2026-04-16T23:56:53.750" v="624" actId="47"/>
          <pc:sldLayoutMkLst>
            <pc:docMk/>
            <pc:sldMasterMk cId="0" sldId="2147483648"/>
            <pc:sldLayoutMk cId="3314941555" sldId="2147483679"/>
          </pc:sldLayoutMkLst>
        </pc:sldLayoutChg>
        <pc:sldLayoutChg chg="del">
          <pc:chgData name="Asher Curtis" userId="494c4f5b-6d11-415a-9d9e-829c1135aa91" providerId="ADAL" clId="{FDEDEEF3-7275-4161-A24C-7071BE30F9A7}" dt="2026-04-16T23:55:33.361" v="611" actId="47"/>
          <pc:sldLayoutMkLst>
            <pc:docMk/>
            <pc:sldMasterMk cId="0" sldId="2147483648"/>
            <pc:sldLayoutMk cId="3694298940" sldId="214748368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F87AE820-DFE1-4C3C-B564-108A438BD633}" type="datetimeFigureOut">
              <a:rPr lang="en-US">
                <a:latin typeface="Open Sans Light" panose="020B0606030504020204" pitchFamily="34" charset="0"/>
                <a:ea typeface="Open Sans Light" panose="020B0606030504020204" pitchFamily="34" charset="0"/>
                <a:cs typeface="Open Sans Light" panose="020B0606030504020204" pitchFamily="34" charset="0"/>
              </a:rPr>
              <a:pPr>
                <a:defRPr/>
              </a:pPr>
              <a:t>4/16/2026</a:t>
            </a:fld>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429C84BD-FF2B-4119-9416-77652C2C47E2}" type="slidenum">
              <a:rPr lang="en-US">
                <a:latin typeface="Open Sans Light" panose="020B0606030504020204" pitchFamily="34" charset="0"/>
                <a:ea typeface="Open Sans Light" panose="020B0606030504020204" pitchFamily="34" charset="0"/>
                <a:cs typeface="Open Sans Light" panose="020B0606030504020204" pitchFamily="34" charset="0"/>
              </a:rPr>
              <a:pPr>
                <a:defRPr/>
              </a:pPr>
              <a:t>‹#›</a:t>
            </a:fld>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137617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fld id="{7C0560D2-22A1-4522-9A61-5BC081CC233D}" type="datetimeFigureOut">
              <a:rPr lang="en-US" smtClean="0"/>
              <a:pPr>
                <a:defRPr/>
              </a:pPr>
              <a:t>4/16/2026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fld id="{7B479713-0D50-44A6-B1F4-4082749E615F}" type="slidenum">
              <a:rPr lang="en-US" smtClean="0"/>
              <a:pPr>
                <a:defRPr/>
              </a:pPr>
              <a:t>‹#›</a:t>
            </a:fld>
            <a:endParaRPr lang="en-US"/>
          </a:p>
        </p:txBody>
      </p:sp>
    </p:spTree>
    <p:extLst>
      <p:ext uri="{BB962C8B-B14F-4D97-AF65-F5344CB8AC3E}">
        <p14:creationId xmlns:p14="http://schemas.microsoft.com/office/powerpoint/2010/main" val="17192146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4572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9144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3716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8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a:t>
            </a:fld>
            <a:endParaRPr lang="en-US"/>
          </a:p>
        </p:txBody>
      </p:sp>
    </p:spTree>
    <p:extLst>
      <p:ext uri="{BB962C8B-B14F-4D97-AF65-F5344CB8AC3E}">
        <p14:creationId xmlns:p14="http://schemas.microsoft.com/office/powerpoint/2010/main" val="4219873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1618B97D-45A5-1E45-A1E0-6392C6E84CC6}" type="slidenum">
              <a:rPr lang="en-US" smtClean="0"/>
              <a:pPr/>
              <a:t>10</a:t>
            </a:fld>
            <a:endParaRPr lang="en-US"/>
          </a:p>
        </p:txBody>
      </p:sp>
    </p:spTree>
    <p:extLst>
      <p:ext uri="{BB962C8B-B14F-4D97-AF65-F5344CB8AC3E}">
        <p14:creationId xmlns:p14="http://schemas.microsoft.com/office/powerpoint/2010/main" val="56408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618B97D-45A5-1E45-A1E0-6392C6E84CC6}" type="slidenum">
              <a:rPr lang="en-US" smtClean="0"/>
              <a:pPr/>
              <a:t>11</a:t>
            </a:fld>
            <a:endParaRPr lang="en-US"/>
          </a:p>
        </p:txBody>
      </p:sp>
    </p:spTree>
    <p:extLst>
      <p:ext uri="{BB962C8B-B14F-4D97-AF65-F5344CB8AC3E}">
        <p14:creationId xmlns:p14="http://schemas.microsoft.com/office/powerpoint/2010/main" val="102205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IN" i="0" dirty="0"/>
          </a:p>
        </p:txBody>
      </p:sp>
      <p:sp>
        <p:nvSpPr>
          <p:cNvPr id="4" name="Slide Number Placeholder 3"/>
          <p:cNvSpPr>
            <a:spLocks noGrp="1"/>
          </p:cNvSpPr>
          <p:nvPr>
            <p:ph type="sldNum" sz="quarter" idx="5"/>
          </p:nvPr>
        </p:nvSpPr>
        <p:spPr/>
        <p:txBody>
          <a:bodyPr/>
          <a:lstStyle/>
          <a:p>
            <a:fld id="{1618B97D-45A5-1E45-A1E0-6392C6E84CC6}" type="slidenum">
              <a:rPr lang="en-US" smtClean="0"/>
              <a:pPr/>
              <a:t>12</a:t>
            </a:fld>
            <a:endParaRPr lang="en-US"/>
          </a:p>
        </p:txBody>
      </p:sp>
    </p:spTree>
    <p:extLst>
      <p:ext uri="{BB962C8B-B14F-4D97-AF65-F5344CB8AC3E}">
        <p14:creationId xmlns:p14="http://schemas.microsoft.com/office/powerpoint/2010/main" val="2294404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1618B97D-45A5-1E45-A1E0-6392C6E84CC6}" type="slidenum">
              <a:rPr lang="en-US" smtClean="0"/>
              <a:pPr/>
              <a:t>13</a:t>
            </a:fld>
            <a:endParaRPr lang="en-US"/>
          </a:p>
        </p:txBody>
      </p:sp>
    </p:spTree>
    <p:extLst>
      <p:ext uri="{BB962C8B-B14F-4D97-AF65-F5344CB8AC3E}">
        <p14:creationId xmlns:p14="http://schemas.microsoft.com/office/powerpoint/2010/main" val="427391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1618B97D-45A5-1E45-A1E0-6392C6E84CC6}" type="slidenum">
              <a:rPr lang="en-US" smtClean="0"/>
              <a:pPr/>
              <a:t>14</a:t>
            </a:fld>
            <a:endParaRPr lang="en-US"/>
          </a:p>
        </p:txBody>
      </p:sp>
    </p:spTree>
    <p:extLst>
      <p:ext uri="{BB962C8B-B14F-4D97-AF65-F5344CB8AC3E}">
        <p14:creationId xmlns:p14="http://schemas.microsoft.com/office/powerpoint/2010/main" val="1006300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1618B97D-45A5-1E45-A1E0-6392C6E84CC6}" type="slidenum">
              <a:rPr lang="en-US" smtClean="0"/>
              <a:pPr/>
              <a:t>15</a:t>
            </a:fld>
            <a:endParaRPr lang="en-US"/>
          </a:p>
        </p:txBody>
      </p:sp>
    </p:spTree>
    <p:extLst>
      <p:ext uri="{BB962C8B-B14F-4D97-AF65-F5344CB8AC3E}">
        <p14:creationId xmlns:p14="http://schemas.microsoft.com/office/powerpoint/2010/main" val="2724877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1618B97D-45A5-1E45-A1E0-6392C6E84CC6}" type="slidenum">
              <a:rPr lang="en-US" smtClean="0"/>
              <a:pPr/>
              <a:t>16</a:t>
            </a:fld>
            <a:endParaRPr lang="en-US"/>
          </a:p>
        </p:txBody>
      </p:sp>
    </p:spTree>
    <p:extLst>
      <p:ext uri="{BB962C8B-B14F-4D97-AF65-F5344CB8AC3E}">
        <p14:creationId xmlns:p14="http://schemas.microsoft.com/office/powerpoint/2010/main" val="1100438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1618B97D-45A5-1E45-A1E0-6392C6E84CC6}" type="slidenum">
              <a:rPr lang="en-US" smtClean="0"/>
              <a:pPr/>
              <a:t>17</a:t>
            </a:fld>
            <a:endParaRPr lang="en-US"/>
          </a:p>
        </p:txBody>
      </p:sp>
    </p:spTree>
    <p:extLst>
      <p:ext uri="{BB962C8B-B14F-4D97-AF65-F5344CB8AC3E}">
        <p14:creationId xmlns:p14="http://schemas.microsoft.com/office/powerpoint/2010/main" val="3450111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1618B97D-45A5-1E45-A1E0-6392C6E84CC6}" type="slidenum">
              <a:rPr lang="en-US" smtClean="0"/>
              <a:pPr/>
              <a:t>18</a:t>
            </a:fld>
            <a:endParaRPr lang="en-US"/>
          </a:p>
        </p:txBody>
      </p:sp>
    </p:spTree>
    <p:extLst>
      <p:ext uri="{BB962C8B-B14F-4D97-AF65-F5344CB8AC3E}">
        <p14:creationId xmlns:p14="http://schemas.microsoft.com/office/powerpoint/2010/main" val="1933828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1618B97D-45A5-1E45-A1E0-6392C6E84CC6}" type="slidenum">
              <a:rPr lang="en-US" smtClean="0"/>
              <a:pPr/>
              <a:t>19</a:t>
            </a:fld>
            <a:endParaRPr lang="en-US"/>
          </a:p>
        </p:txBody>
      </p:sp>
    </p:spTree>
    <p:extLst>
      <p:ext uri="{BB962C8B-B14F-4D97-AF65-F5344CB8AC3E}">
        <p14:creationId xmlns:p14="http://schemas.microsoft.com/office/powerpoint/2010/main" val="71693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a:t>
            </a:fld>
            <a:endParaRPr lang="en-US"/>
          </a:p>
        </p:txBody>
      </p:sp>
    </p:spTree>
    <p:extLst>
      <p:ext uri="{BB962C8B-B14F-4D97-AF65-F5344CB8AC3E}">
        <p14:creationId xmlns:p14="http://schemas.microsoft.com/office/powerpoint/2010/main" val="288238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0D9E7-7F3A-EC1D-2DFB-946A20B4E5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778E6-57A2-C149-6589-273E3D158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637DC-8915-D4CB-7541-D4A8FD7919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E8A8B6-68C4-8613-A101-1F658A4AC74E}"/>
              </a:ext>
            </a:extLst>
          </p:cNvPr>
          <p:cNvSpPr>
            <a:spLocks noGrp="1"/>
          </p:cNvSpPr>
          <p:nvPr>
            <p:ph type="sldNum" sz="quarter" idx="5"/>
          </p:nvPr>
        </p:nvSpPr>
        <p:spPr/>
        <p:txBody>
          <a:bodyPr/>
          <a:lstStyle/>
          <a:p>
            <a:pPr>
              <a:defRPr/>
            </a:pPr>
            <a:fld id="{7B479713-0D50-44A6-B1F4-4082749E615F}" type="slidenum">
              <a:rPr lang="en-US" smtClean="0"/>
              <a:pPr>
                <a:defRPr/>
              </a:pPr>
              <a:t>20</a:t>
            </a:fld>
            <a:endParaRPr lang="en-US"/>
          </a:p>
        </p:txBody>
      </p:sp>
    </p:spTree>
    <p:extLst>
      <p:ext uri="{BB962C8B-B14F-4D97-AF65-F5344CB8AC3E}">
        <p14:creationId xmlns:p14="http://schemas.microsoft.com/office/powerpoint/2010/main" val="2843267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latin typeface="+mn-lt"/>
            </a:endParaRPr>
          </a:p>
        </p:txBody>
      </p:sp>
      <p:sp>
        <p:nvSpPr>
          <p:cNvPr id="4" name="Slide Number Placeholder 3"/>
          <p:cNvSpPr>
            <a:spLocks noGrp="1"/>
          </p:cNvSpPr>
          <p:nvPr>
            <p:ph type="sldNum" sz="quarter" idx="5"/>
          </p:nvPr>
        </p:nvSpPr>
        <p:spPr/>
        <p:txBody>
          <a:bodyPr/>
          <a:lstStyle/>
          <a:p>
            <a:fld id="{1618B97D-45A5-1E45-A1E0-6392C6E84CC6}" type="slidenum">
              <a:rPr lang="en-US" smtClean="0"/>
              <a:pPr/>
              <a:t>21</a:t>
            </a:fld>
            <a:endParaRPr lang="en-US"/>
          </a:p>
        </p:txBody>
      </p:sp>
    </p:spTree>
    <p:extLst>
      <p:ext uri="{BB962C8B-B14F-4D97-AF65-F5344CB8AC3E}">
        <p14:creationId xmlns:p14="http://schemas.microsoft.com/office/powerpoint/2010/main" val="3019644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8B97D-45A5-1E45-A1E0-6392C6E84CC6}" type="slidenum">
              <a:rPr lang="en-US" smtClean="0"/>
              <a:pPr/>
              <a:t>22</a:t>
            </a:fld>
            <a:endParaRPr lang="en-US"/>
          </a:p>
        </p:txBody>
      </p:sp>
    </p:spTree>
    <p:extLst>
      <p:ext uri="{BB962C8B-B14F-4D97-AF65-F5344CB8AC3E}">
        <p14:creationId xmlns:p14="http://schemas.microsoft.com/office/powerpoint/2010/main" val="2031136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618B97D-45A5-1E45-A1E0-6392C6E84CC6}" type="slidenum">
              <a:rPr lang="en-US" smtClean="0"/>
              <a:pPr/>
              <a:t>23</a:t>
            </a:fld>
            <a:endParaRPr lang="en-US"/>
          </a:p>
        </p:txBody>
      </p:sp>
    </p:spTree>
    <p:extLst>
      <p:ext uri="{BB962C8B-B14F-4D97-AF65-F5344CB8AC3E}">
        <p14:creationId xmlns:p14="http://schemas.microsoft.com/office/powerpoint/2010/main" val="785933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8B97D-45A5-1E45-A1E0-6392C6E84CC6}" type="slidenum">
              <a:rPr lang="en-US" smtClean="0"/>
              <a:pPr/>
              <a:t>24</a:t>
            </a:fld>
            <a:endParaRPr lang="en-US"/>
          </a:p>
        </p:txBody>
      </p:sp>
    </p:spTree>
    <p:extLst>
      <p:ext uri="{BB962C8B-B14F-4D97-AF65-F5344CB8AC3E}">
        <p14:creationId xmlns:p14="http://schemas.microsoft.com/office/powerpoint/2010/main" val="1058285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618B97D-45A5-1E45-A1E0-6392C6E84CC6}" type="slidenum">
              <a:rPr lang="en-US" smtClean="0"/>
              <a:pPr/>
              <a:t>25</a:t>
            </a:fld>
            <a:endParaRPr lang="en-US"/>
          </a:p>
        </p:txBody>
      </p:sp>
    </p:spTree>
    <p:extLst>
      <p:ext uri="{BB962C8B-B14F-4D97-AF65-F5344CB8AC3E}">
        <p14:creationId xmlns:p14="http://schemas.microsoft.com/office/powerpoint/2010/main" val="440960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8B97D-45A5-1E45-A1E0-6392C6E84CC6}" type="slidenum">
              <a:rPr lang="en-US" smtClean="0"/>
              <a:pPr/>
              <a:t>26</a:t>
            </a:fld>
            <a:endParaRPr lang="en-US"/>
          </a:p>
        </p:txBody>
      </p:sp>
    </p:spTree>
    <p:extLst>
      <p:ext uri="{BB962C8B-B14F-4D97-AF65-F5344CB8AC3E}">
        <p14:creationId xmlns:p14="http://schemas.microsoft.com/office/powerpoint/2010/main" val="450972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618B97D-45A5-1E45-A1E0-6392C6E84CC6}" type="slidenum">
              <a:rPr lang="en-US" smtClean="0"/>
              <a:pPr/>
              <a:t>27</a:t>
            </a:fld>
            <a:endParaRPr lang="en-US"/>
          </a:p>
        </p:txBody>
      </p:sp>
    </p:spTree>
    <p:extLst>
      <p:ext uri="{BB962C8B-B14F-4D97-AF65-F5344CB8AC3E}">
        <p14:creationId xmlns:p14="http://schemas.microsoft.com/office/powerpoint/2010/main" val="517846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34992-9ADD-FC1B-72FE-FF2E18794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6FBB8-1C2B-5993-19D1-7E7D57B1B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2D9C4-40E6-E98D-7987-E7A7D50A97CE}"/>
              </a:ext>
            </a:extLst>
          </p:cNvPr>
          <p:cNvSpPr>
            <a:spLocks noGrp="1"/>
          </p:cNvSpPr>
          <p:nvPr>
            <p:ph type="body" idx="1"/>
          </p:nvPr>
        </p:nvSpPr>
        <p:spPr/>
        <p:txBody>
          <a:bodyPr>
            <a:normAutofit/>
          </a:bodyPr>
          <a:lstStyle/>
          <a:p>
            <a:endParaRPr lang="en-IN" dirty="0">
              <a:latin typeface="+mn-lt"/>
            </a:endParaRPr>
          </a:p>
        </p:txBody>
      </p:sp>
      <p:sp>
        <p:nvSpPr>
          <p:cNvPr id="4" name="Slide Number Placeholder 3">
            <a:extLst>
              <a:ext uri="{FF2B5EF4-FFF2-40B4-BE49-F238E27FC236}">
                <a16:creationId xmlns:a16="http://schemas.microsoft.com/office/drawing/2014/main" id="{CBF2176A-F26C-65DF-D0F3-4FDCE415A08C}"/>
              </a:ext>
            </a:extLst>
          </p:cNvPr>
          <p:cNvSpPr>
            <a:spLocks noGrp="1"/>
          </p:cNvSpPr>
          <p:nvPr>
            <p:ph type="sldNum" sz="quarter" idx="5"/>
          </p:nvPr>
        </p:nvSpPr>
        <p:spPr/>
        <p:txBody>
          <a:bodyPr/>
          <a:lstStyle/>
          <a:p>
            <a:fld id="{1618B97D-45A5-1E45-A1E0-6392C6E84CC6}" type="slidenum">
              <a:rPr lang="en-US" smtClean="0"/>
              <a:pPr/>
              <a:t>28</a:t>
            </a:fld>
            <a:endParaRPr lang="en-US"/>
          </a:p>
        </p:txBody>
      </p:sp>
    </p:spTree>
    <p:extLst>
      <p:ext uri="{BB962C8B-B14F-4D97-AF65-F5344CB8AC3E}">
        <p14:creationId xmlns:p14="http://schemas.microsoft.com/office/powerpoint/2010/main" val="1559949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B917E-3164-D245-22E0-BA8022CFA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CB810-C2ED-0EE6-A76A-AB9A3CA6F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78A3A-BB5F-DEC1-90BD-E2513ADE97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E1E75B-8506-F1D4-2344-A1C50E43DE22}"/>
              </a:ext>
            </a:extLst>
          </p:cNvPr>
          <p:cNvSpPr>
            <a:spLocks noGrp="1"/>
          </p:cNvSpPr>
          <p:nvPr>
            <p:ph type="sldNum" sz="quarter" idx="5"/>
          </p:nvPr>
        </p:nvSpPr>
        <p:spPr/>
        <p:txBody>
          <a:bodyPr/>
          <a:lstStyle/>
          <a:p>
            <a:pPr>
              <a:defRPr/>
            </a:pPr>
            <a:fld id="{7B479713-0D50-44A6-B1F4-4082749E615F}" type="slidenum">
              <a:rPr lang="en-US" smtClean="0"/>
              <a:pPr>
                <a:defRPr/>
              </a:pPr>
              <a:t>29</a:t>
            </a:fld>
            <a:endParaRPr lang="en-US"/>
          </a:p>
        </p:txBody>
      </p:sp>
    </p:spTree>
    <p:extLst>
      <p:ext uri="{BB962C8B-B14F-4D97-AF65-F5344CB8AC3E}">
        <p14:creationId xmlns:p14="http://schemas.microsoft.com/office/powerpoint/2010/main" val="66430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65FF7-FE65-2BE6-86D1-300885725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C4161-160E-E3E8-624F-532B1EF71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6CD222-2838-73FD-365B-81F9B729DC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E33DDE-6979-083C-6171-1FCBDE49808E}"/>
              </a:ext>
            </a:extLst>
          </p:cNvPr>
          <p:cNvSpPr>
            <a:spLocks noGrp="1"/>
          </p:cNvSpPr>
          <p:nvPr>
            <p:ph type="sldNum" sz="quarter" idx="5"/>
          </p:nvPr>
        </p:nvSpPr>
        <p:spPr/>
        <p:txBody>
          <a:bodyPr/>
          <a:lstStyle/>
          <a:p>
            <a:pPr>
              <a:defRPr/>
            </a:pPr>
            <a:fld id="{7B479713-0D50-44A6-B1F4-4082749E615F}" type="slidenum">
              <a:rPr lang="en-US" smtClean="0"/>
              <a:pPr>
                <a:defRPr/>
              </a:pPr>
              <a:t>3</a:t>
            </a:fld>
            <a:endParaRPr lang="en-US"/>
          </a:p>
        </p:txBody>
      </p:sp>
    </p:spTree>
    <p:extLst>
      <p:ext uri="{BB962C8B-B14F-4D97-AF65-F5344CB8AC3E}">
        <p14:creationId xmlns:p14="http://schemas.microsoft.com/office/powerpoint/2010/main" val="2898027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AA87F-74B0-1783-24C6-F2D06EC1C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BBDAE-9AC9-0C7F-AF56-E37B9838E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E4EAC-7A7B-FC63-1FDA-2855C315955B}"/>
              </a:ext>
            </a:extLst>
          </p:cNvPr>
          <p:cNvSpPr>
            <a:spLocks noGrp="1"/>
          </p:cNvSpPr>
          <p:nvPr>
            <p:ph type="body" idx="1"/>
          </p:nvPr>
        </p:nvSpPr>
        <p:spPr/>
        <p:txBody>
          <a:bodyPr>
            <a:normAutofit/>
          </a:bodyPr>
          <a:lstStyle/>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216D4BF-46AD-CBC7-A571-AF4108DD3EFD}"/>
              </a:ext>
            </a:extLst>
          </p:cNvPr>
          <p:cNvSpPr>
            <a:spLocks noGrp="1"/>
          </p:cNvSpPr>
          <p:nvPr>
            <p:ph type="sldNum" sz="quarter" idx="5"/>
          </p:nvPr>
        </p:nvSpPr>
        <p:spPr/>
        <p:txBody>
          <a:bodyPr/>
          <a:lstStyle/>
          <a:p>
            <a:pPr defTabSz="483306">
              <a:defRPr/>
            </a:pPr>
            <a:fld id="{1618B97D-45A5-1E45-A1E0-6392C6E84CC6}" type="slidenum">
              <a:rPr lang="en-US">
                <a:solidFill>
                  <a:prstClr val="black"/>
                </a:solidFill>
                <a:latin typeface="Calibri"/>
                <a:ea typeface="+mn-ea"/>
                <a:cs typeface="+mn-cs"/>
              </a:rPr>
              <a:pPr defTabSz="483306">
                <a:defRPr/>
              </a:pPr>
              <a:t>30</a:t>
            </a:fld>
            <a:endParaRPr lang="en-US">
              <a:solidFill>
                <a:prstClr val="black"/>
              </a:solidFill>
              <a:latin typeface="Calibri"/>
              <a:ea typeface="+mn-ea"/>
              <a:cs typeface="+mn-cs"/>
            </a:endParaRPr>
          </a:p>
        </p:txBody>
      </p:sp>
    </p:spTree>
    <p:extLst>
      <p:ext uri="{BB962C8B-B14F-4D97-AF65-F5344CB8AC3E}">
        <p14:creationId xmlns:p14="http://schemas.microsoft.com/office/powerpoint/2010/main" val="369260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76718-B381-1EEB-6553-68838DA09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9B194-4001-D3A5-04CB-72180333B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F99B6B-7A43-E2FE-2A57-26D47C8DA3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6CF170-5287-B8D0-F327-ACEF48ABB67D}"/>
              </a:ext>
            </a:extLst>
          </p:cNvPr>
          <p:cNvSpPr>
            <a:spLocks noGrp="1"/>
          </p:cNvSpPr>
          <p:nvPr>
            <p:ph type="sldNum" sz="quarter" idx="5"/>
          </p:nvPr>
        </p:nvSpPr>
        <p:spPr/>
        <p:txBody>
          <a:bodyPr/>
          <a:lstStyle/>
          <a:p>
            <a:pPr>
              <a:defRPr/>
            </a:pPr>
            <a:fld id="{7B479713-0D50-44A6-B1F4-4082749E615F}" type="slidenum">
              <a:rPr lang="en-US" smtClean="0"/>
              <a:pPr>
                <a:defRPr/>
              </a:pPr>
              <a:t>31</a:t>
            </a:fld>
            <a:endParaRPr lang="en-US"/>
          </a:p>
        </p:txBody>
      </p:sp>
    </p:spTree>
    <p:extLst>
      <p:ext uri="{BB962C8B-B14F-4D97-AF65-F5344CB8AC3E}">
        <p14:creationId xmlns:p14="http://schemas.microsoft.com/office/powerpoint/2010/main" val="1712478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32</a:t>
            </a:fld>
            <a:endParaRPr lang="en-US"/>
          </a:p>
        </p:txBody>
      </p:sp>
    </p:spTree>
    <p:extLst>
      <p:ext uri="{BB962C8B-B14F-4D97-AF65-F5344CB8AC3E}">
        <p14:creationId xmlns:p14="http://schemas.microsoft.com/office/powerpoint/2010/main" val="526828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33</a:t>
            </a:fld>
            <a:endParaRPr lang="en-US"/>
          </a:p>
        </p:txBody>
      </p:sp>
    </p:spTree>
    <p:extLst>
      <p:ext uri="{BB962C8B-B14F-4D97-AF65-F5344CB8AC3E}">
        <p14:creationId xmlns:p14="http://schemas.microsoft.com/office/powerpoint/2010/main" val="720673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34</a:t>
            </a:fld>
            <a:endParaRPr lang="en-US"/>
          </a:p>
        </p:txBody>
      </p:sp>
    </p:spTree>
    <p:extLst>
      <p:ext uri="{BB962C8B-B14F-4D97-AF65-F5344CB8AC3E}">
        <p14:creationId xmlns:p14="http://schemas.microsoft.com/office/powerpoint/2010/main" val="215720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4</a:t>
            </a:fld>
            <a:endParaRPr lang="en-US"/>
          </a:p>
        </p:txBody>
      </p:sp>
    </p:spTree>
    <p:extLst>
      <p:ext uri="{BB962C8B-B14F-4D97-AF65-F5344CB8AC3E}">
        <p14:creationId xmlns:p14="http://schemas.microsoft.com/office/powerpoint/2010/main" val="279686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20FFD-ED12-0D89-A811-B42AFCC4F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54371-8EF6-EE24-32D4-402EFC194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BA3997-2B4F-8D23-3F74-C43AB3F543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CA4EDC-CCAA-850C-CC74-50628971F842}"/>
              </a:ext>
            </a:extLst>
          </p:cNvPr>
          <p:cNvSpPr>
            <a:spLocks noGrp="1"/>
          </p:cNvSpPr>
          <p:nvPr>
            <p:ph type="sldNum" sz="quarter" idx="5"/>
          </p:nvPr>
        </p:nvSpPr>
        <p:spPr/>
        <p:txBody>
          <a:bodyPr/>
          <a:lstStyle/>
          <a:p>
            <a:pPr>
              <a:defRPr/>
            </a:pPr>
            <a:fld id="{7B479713-0D50-44A6-B1F4-4082749E615F}" type="slidenum">
              <a:rPr lang="en-US" smtClean="0"/>
              <a:pPr>
                <a:defRPr/>
              </a:pPr>
              <a:t>5</a:t>
            </a:fld>
            <a:endParaRPr lang="en-US"/>
          </a:p>
        </p:txBody>
      </p:sp>
    </p:spTree>
    <p:extLst>
      <p:ext uri="{BB962C8B-B14F-4D97-AF65-F5344CB8AC3E}">
        <p14:creationId xmlns:p14="http://schemas.microsoft.com/office/powerpoint/2010/main" val="252444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8B97D-45A5-1E45-A1E0-6392C6E84CC6}" type="slidenum">
              <a:rPr lang="en-US" smtClean="0"/>
              <a:pPr/>
              <a:t>6</a:t>
            </a:fld>
            <a:endParaRPr lang="en-US"/>
          </a:p>
        </p:txBody>
      </p:sp>
    </p:spTree>
    <p:extLst>
      <p:ext uri="{BB962C8B-B14F-4D97-AF65-F5344CB8AC3E}">
        <p14:creationId xmlns:p14="http://schemas.microsoft.com/office/powerpoint/2010/main" val="352231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dirty="0">
              <a:latin typeface="+mn-lt"/>
            </a:endParaRPr>
          </a:p>
        </p:txBody>
      </p:sp>
      <p:sp>
        <p:nvSpPr>
          <p:cNvPr id="4" name="Slide Number Placeholder 3"/>
          <p:cNvSpPr>
            <a:spLocks noGrp="1"/>
          </p:cNvSpPr>
          <p:nvPr>
            <p:ph type="sldNum" sz="quarter" idx="5"/>
          </p:nvPr>
        </p:nvSpPr>
        <p:spPr/>
        <p:txBody>
          <a:bodyPr/>
          <a:lstStyle/>
          <a:p>
            <a:fld id="{1618B97D-45A5-1E45-A1E0-6392C6E84CC6}" type="slidenum">
              <a:rPr lang="en-US" smtClean="0"/>
              <a:pPr/>
              <a:t>7</a:t>
            </a:fld>
            <a:endParaRPr lang="en-US"/>
          </a:p>
        </p:txBody>
      </p:sp>
    </p:spTree>
    <p:extLst>
      <p:ext uri="{BB962C8B-B14F-4D97-AF65-F5344CB8AC3E}">
        <p14:creationId xmlns:p14="http://schemas.microsoft.com/office/powerpoint/2010/main" val="111789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1618B97D-45A5-1E45-A1E0-6392C6E84CC6}" type="slidenum">
              <a:rPr lang="en-US" smtClean="0"/>
              <a:pPr/>
              <a:t>8</a:t>
            </a:fld>
            <a:endParaRPr lang="en-US"/>
          </a:p>
        </p:txBody>
      </p:sp>
    </p:spTree>
    <p:extLst>
      <p:ext uri="{BB962C8B-B14F-4D97-AF65-F5344CB8AC3E}">
        <p14:creationId xmlns:p14="http://schemas.microsoft.com/office/powerpoint/2010/main" val="1943809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1618B97D-45A5-1E45-A1E0-6392C6E84CC6}" type="slidenum">
              <a:rPr lang="en-US" smtClean="0"/>
              <a:pPr/>
              <a:t>9</a:t>
            </a:fld>
            <a:endParaRPr lang="en-US"/>
          </a:p>
        </p:txBody>
      </p:sp>
    </p:spTree>
    <p:extLst>
      <p:ext uri="{BB962C8B-B14F-4D97-AF65-F5344CB8AC3E}">
        <p14:creationId xmlns:p14="http://schemas.microsoft.com/office/powerpoint/2010/main" val="1914031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tic Title Slide">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D2F92D-2232-B825-2B2D-AC671306A0B0}"/>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2" name="Subtitle 2">
            <a:extLst>
              <a:ext uri="{FF2B5EF4-FFF2-40B4-BE49-F238E27FC236}">
                <a16:creationId xmlns:a16="http://schemas.microsoft.com/office/drawing/2014/main" id="{9CFC0D3D-31F1-39A9-7186-66397F25884B}"/>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bg2">
                    <a:lumMod val="90000"/>
                  </a:schemeClr>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4" name="Picture 3" descr="White text on a dark background of a logo reading Foster School of Business, University of Washington">
            <a:extLst>
              <a:ext uri="{FF2B5EF4-FFF2-40B4-BE49-F238E27FC236}">
                <a16:creationId xmlns:a16="http://schemas.microsoft.com/office/drawing/2014/main" id="{972C56C5-2F0E-B13F-6B45-D0F73E9B1AB2}"/>
              </a:ext>
            </a:extLst>
          </p:cNvPr>
          <p:cNvPicPr preferRelativeResize="0">
            <a:picLocks noChangeAspect="1"/>
          </p:cNvPicPr>
          <p:nvPr userDrawn="1"/>
        </p:nvPicPr>
        <p:blipFill>
          <a:blip r:embed="rId3"/>
          <a:srcRect/>
          <a:stretch/>
        </p:blipFill>
        <p:spPr>
          <a:xfrm>
            <a:off x="7411253" y="4157062"/>
            <a:ext cx="1314906" cy="648687"/>
          </a:xfrm>
          <a:prstGeom prst="rect">
            <a:avLst/>
          </a:prstGeom>
        </p:spPr>
      </p:pic>
    </p:spTree>
    <p:extLst>
      <p:ext uri="{BB962C8B-B14F-4D97-AF65-F5344CB8AC3E}">
        <p14:creationId xmlns:p14="http://schemas.microsoft.com/office/powerpoint/2010/main" val="40667860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Lists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445" y="406036"/>
            <a:ext cx="8186406" cy="369332"/>
          </a:xfrm>
        </p:spPr>
        <p:txBody>
          <a:bodyPr/>
          <a:lstStyle>
            <a:lvl1pPr>
              <a:defRPr>
                <a:solidFill>
                  <a:schemeClr val="tx2"/>
                </a:solidFill>
              </a:defRPr>
            </a:lvl1pPr>
          </a:lstStyle>
          <a:p>
            <a:r>
              <a:rPr lang="en-US"/>
              <a:t>CLICK TO EDIT TITLE STYLE</a:t>
            </a:r>
          </a:p>
        </p:txBody>
      </p:sp>
      <p:sp>
        <p:nvSpPr>
          <p:cNvPr id="3" name="Text Placeholder 4">
            <a:extLst>
              <a:ext uri="{FF2B5EF4-FFF2-40B4-BE49-F238E27FC236}">
                <a16:creationId xmlns:a16="http://schemas.microsoft.com/office/drawing/2014/main" id="{0C492763-7F70-C5FA-0820-3577947AC99F}"/>
              </a:ext>
            </a:extLst>
          </p:cNvPr>
          <p:cNvSpPr>
            <a:spLocks noGrp="1"/>
          </p:cNvSpPr>
          <p:nvPr>
            <p:ph type="body" sz="quarter" idx="20" hasCustomPrompt="1"/>
          </p:nvPr>
        </p:nvSpPr>
        <p:spPr>
          <a:xfrm>
            <a:off x="486696" y="1323994"/>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9" name="Text Placeholder 8"/>
          <p:cNvSpPr>
            <a:spLocks noGrp="1"/>
          </p:cNvSpPr>
          <p:nvPr>
            <p:ph type="body" sz="quarter" idx="13" hasCustomPrompt="1"/>
          </p:nvPr>
        </p:nvSpPr>
        <p:spPr>
          <a:xfrm>
            <a:off x="486695" y="1785963"/>
            <a:ext cx="3958303" cy="369332"/>
          </a:xfrm>
        </p:spPr>
        <p:txBody>
          <a:bodyPr wrap="square" lIns="0" tIns="0" rIns="0" bIns="0">
            <a:noAutofit/>
          </a:bodyPr>
          <a:lstStyle>
            <a:lvl1pPr>
              <a:defRPr sz="1800"/>
            </a:lvl1pPr>
          </a:lstStyle>
          <a:p>
            <a:pPr lvl="0"/>
            <a:r>
              <a:rPr lang="en-US"/>
              <a:t>Click to edit text</a:t>
            </a:r>
          </a:p>
        </p:txBody>
      </p:sp>
      <p:sp>
        <p:nvSpPr>
          <p:cNvPr id="4" name="Text Placeholder 4">
            <a:extLst>
              <a:ext uri="{FF2B5EF4-FFF2-40B4-BE49-F238E27FC236}">
                <a16:creationId xmlns:a16="http://schemas.microsoft.com/office/drawing/2014/main" id="{59F63A1E-80AC-873A-7B08-C7265BB5967D}"/>
              </a:ext>
            </a:extLst>
          </p:cNvPr>
          <p:cNvSpPr>
            <a:spLocks noGrp="1"/>
          </p:cNvSpPr>
          <p:nvPr>
            <p:ph type="body" sz="quarter" idx="14" hasCustomPrompt="1"/>
          </p:nvPr>
        </p:nvSpPr>
        <p:spPr>
          <a:xfrm>
            <a:off x="486696" y="2499651"/>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6" name="Text Placeholder 8">
            <a:extLst>
              <a:ext uri="{FF2B5EF4-FFF2-40B4-BE49-F238E27FC236}">
                <a16:creationId xmlns:a16="http://schemas.microsoft.com/office/drawing/2014/main" id="{69324E9C-60EB-28A4-B685-42B2774AEFAF}"/>
              </a:ext>
            </a:extLst>
          </p:cNvPr>
          <p:cNvSpPr>
            <a:spLocks noGrp="1"/>
          </p:cNvSpPr>
          <p:nvPr>
            <p:ph type="body" sz="quarter" idx="15" hasCustomPrompt="1"/>
          </p:nvPr>
        </p:nvSpPr>
        <p:spPr>
          <a:xfrm>
            <a:off x="486695" y="2970083"/>
            <a:ext cx="3958303" cy="369332"/>
          </a:xfrm>
        </p:spPr>
        <p:txBody>
          <a:bodyPr wrap="square" lIns="0" tIns="0" rIns="0" bIns="0">
            <a:noAutofit/>
          </a:bodyPr>
          <a:lstStyle>
            <a:lvl1pPr>
              <a:defRPr sz="1800"/>
            </a:lvl1pPr>
          </a:lstStyle>
          <a:p>
            <a:pPr lvl="0"/>
            <a:r>
              <a:rPr lang="en-US"/>
              <a:t>Click to edit text</a:t>
            </a:r>
          </a:p>
        </p:txBody>
      </p:sp>
      <p:sp>
        <p:nvSpPr>
          <p:cNvPr id="10" name="Text Placeholder 4">
            <a:extLst>
              <a:ext uri="{FF2B5EF4-FFF2-40B4-BE49-F238E27FC236}">
                <a16:creationId xmlns:a16="http://schemas.microsoft.com/office/drawing/2014/main" id="{DFEE20B9-CD1F-8C9B-BEA0-B9D319CCC211}"/>
              </a:ext>
            </a:extLst>
          </p:cNvPr>
          <p:cNvSpPr>
            <a:spLocks noGrp="1"/>
          </p:cNvSpPr>
          <p:nvPr>
            <p:ph type="body" sz="quarter" idx="22" hasCustomPrompt="1"/>
          </p:nvPr>
        </p:nvSpPr>
        <p:spPr>
          <a:xfrm>
            <a:off x="4697547" y="1323994"/>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11" name="Text Placeholder 8">
            <a:extLst>
              <a:ext uri="{FF2B5EF4-FFF2-40B4-BE49-F238E27FC236}">
                <a16:creationId xmlns:a16="http://schemas.microsoft.com/office/drawing/2014/main" id="{BD8CB4E0-D660-D5F2-909F-028F7EFFCD95}"/>
              </a:ext>
            </a:extLst>
          </p:cNvPr>
          <p:cNvSpPr>
            <a:spLocks noGrp="1"/>
          </p:cNvSpPr>
          <p:nvPr>
            <p:ph type="body" sz="quarter" idx="17" hasCustomPrompt="1"/>
          </p:nvPr>
        </p:nvSpPr>
        <p:spPr>
          <a:xfrm>
            <a:off x="4703095" y="1785963"/>
            <a:ext cx="3958303" cy="369332"/>
          </a:xfrm>
        </p:spPr>
        <p:txBody>
          <a:bodyPr wrap="square" lIns="0" tIns="0" rIns="0" bIns="0">
            <a:noAutofit/>
          </a:bodyPr>
          <a:lstStyle>
            <a:lvl1pPr>
              <a:defRPr sz="1800"/>
            </a:lvl1pPr>
          </a:lstStyle>
          <a:p>
            <a:pPr lvl="0"/>
            <a:r>
              <a:rPr lang="en-US" dirty="0"/>
              <a:t>Click to edit text</a:t>
            </a:r>
          </a:p>
        </p:txBody>
      </p:sp>
      <p:sp>
        <p:nvSpPr>
          <p:cNvPr id="8" name="Text Placeholder 4">
            <a:extLst>
              <a:ext uri="{FF2B5EF4-FFF2-40B4-BE49-F238E27FC236}">
                <a16:creationId xmlns:a16="http://schemas.microsoft.com/office/drawing/2014/main" id="{FDDAFFA5-C05C-EA69-DBA3-676A18E8CEF7}"/>
              </a:ext>
            </a:extLst>
          </p:cNvPr>
          <p:cNvSpPr>
            <a:spLocks noGrp="1"/>
          </p:cNvSpPr>
          <p:nvPr>
            <p:ph type="body" sz="quarter" idx="21" hasCustomPrompt="1"/>
          </p:nvPr>
        </p:nvSpPr>
        <p:spPr>
          <a:xfrm>
            <a:off x="4697547" y="2499651"/>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13" name="Text Placeholder 8">
            <a:extLst>
              <a:ext uri="{FF2B5EF4-FFF2-40B4-BE49-F238E27FC236}">
                <a16:creationId xmlns:a16="http://schemas.microsoft.com/office/drawing/2014/main" id="{0D09874F-B2CF-BD5A-EE3E-7444C4E16C88}"/>
              </a:ext>
            </a:extLst>
          </p:cNvPr>
          <p:cNvSpPr>
            <a:spLocks noGrp="1"/>
          </p:cNvSpPr>
          <p:nvPr>
            <p:ph type="body" sz="quarter" idx="19" hasCustomPrompt="1"/>
          </p:nvPr>
        </p:nvSpPr>
        <p:spPr>
          <a:xfrm>
            <a:off x="4703095" y="2966044"/>
            <a:ext cx="3958303" cy="369332"/>
          </a:xfrm>
        </p:spPr>
        <p:txBody>
          <a:bodyPr wrap="square" lIns="0" tIns="0" rIns="0" bIns="0">
            <a:noAutofit/>
          </a:bodyPr>
          <a:lstStyle>
            <a:lvl1pPr>
              <a:defRPr sz="18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text</a:t>
            </a:r>
          </a:p>
        </p:txBody>
      </p:sp>
    </p:spTree>
    <p:extLst>
      <p:ext uri="{BB962C8B-B14F-4D97-AF65-F5344CB8AC3E}">
        <p14:creationId xmlns:p14="http://schemas.microsoft.com/office/powerpoint/2010/main" val="7947999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 Only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CC5F2F5B-6F0D-D207-EBEE-C1FD4E77DD29}"/>
              </a:ext>
            </a:extLst>
          </p:cNvPr>
          <p:cNvSpPr>
            <a:spLocks noGrp="1"/>
          </p:cNvSpPr>
          <p:nvPr>
            <p:ph type="body" sz="quarter" idx="13" hasCustomPrompt="1"/>
          </p:nvPr>
        </p:nvSpPr>
        <p:spPr>
          <a:xfrm>
            <a:off x="216730" y="4367181"/>
            <a:ext cx="1222603" cy="369332"/>
          </a:xfrm>
        </p:spPr>
        <p:txBody>
          <a:bodyPr wrap="square">
            <a:spAutoFit/>
          </a:bodyPr>
          <a:lstStyle>
            <a:lvl1pPr>
              <a:lnSpc>
                <a:spcPct val="100000"/>
              </a:lnSpc>
              <a:defRPr sz="900"/>
            </a:lvl1pPr>
          </a:lstStyle>
          <a:p>
            <a:pPr lvl="0"/>
            <a:r>
              <a:rPr lang="en-US" dirty="0"/>
              <a:t>Image Caption Goes Here</a:t>
            </a:r>
          </a:p>
        </p:txBody>
      </p:sp>
      <p:sp>
        <p:nvSpPr>
          <p:cNvPr id="3" name="Picture Placeholder 2">
            <a:extLst>
              <a:ext uri="{FF2B5EF4-FFF2-40B4-BE49-F238E27FC236}">
                <a16:creationId xmlns:a16="http://schemas.microsoft.com/office/drawing/2014/main" id="{905B892A-4F81-3DE8-DAB9-C9ACD1E4B2D0}"/>
              </a:ext>
            </a:extLst>
          </p:cNvPr>
          <p:cNvSpPr>
            <a:spLocks noGrp="1"/>
          </p:cNvSpPr>
          <p:nvPr>
            <p:ph type="pic" sz="quarter" idx="14"/>
          </p:nvPr>
        </p:nvSpPr>
        <p:spPr>
          <a:xfrm>
            <a:off x="1778000" y="0"/>
            <a:ext cx="7366000" cy="5143500"/>
          </a:xfrm>
        </p:spPr>
        <p:txBody>
          <a:bodyPr/>
          <a:lstStyle/>
          <a:p>
            <a:r>
              <a:rPr lang="en-US"/>
              <a:t>Click icon to add picture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 Bulleted Lists">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6B5C0D-562C-B668-B0FD-B003E2FB7251}"/>
              </a:ext>
            </a:extLst>
          </p:cNvPr>
          <p:cNvSpPr>
            <a:spLocks noGrp="1"/>
          </p:cNvSpPr>
          <p:nvPr>
            <p:ph type="title" hasCustomPrompt="1"/>
          </p:nvPr>
        </p:nvSpPr>
        <p:spPr/>
        <p:txBody>
          <a:bodyPr/>
          <a:lstStyle/>
          <a:p>
            <a:r>
              <a:rPr lang="en-US"/>
              <a:t>CLICK TO EDIT TITLE STYLE</a:t>
            </a:r>
          </a:p>
        </p:txBody>
      </p:sp>
      <p:sp>
        <p:nvSpPr>
          <p:cNvPr id="3" name="Content Placeholder 12">
            <a:extLst>
              <a:ext uri="{FF2B5EF4-FFF2-40B4-BE49-F238E27FC236}">
                <a16:creationId xmlns:a16="http://schemas.microsoft.com/office/drawing/2014/main" id="{2A43680B-0C4E-035C-8289-47EE40A3E9E9}"/>
              </a:ext>
            </a:extLst>
          </p:cNvPr>
          <p:cNvSpPr>
            <a:spLocks noGrp="1"/>
          </p:cNvSpPr>
          <p:nvPr>
            <p:ph sz="quarter" idx="11" hasCustomPrompt="1"/>
          </p:nvPr>
        </p:nvSpPr>
        <p:spPr>
          <a:xfrm>
            <a:off x="469445" y="1089739"/>
            <a:ext cx="7061200" cy="1436291"/>
          </a:xfrm>
        </p:spPr>
        <p:txBody>
          <a:bodyPr lIns="0" tIns="0" rIns="0" bIns="0">
            <a:noAutofit/>
          </a:bodyPr>
          <a:lstStyle>
            <a:lvl1pPr marL="0" marR="0" indent="0" algn="l" defTabSz="457200" rtl="0" eaLnBrk="1" fontAlgn="base" latinLnBrk="0" hangingPunct="1">
              <a:lnSpc>
                <a:spcPct val="100000"/>
              </a:lnSpc>
              <a:spcBef>
                <a:spcPts val="0"/>
              </a:spcBef>
              <a:spcAft>
                <a:spcPts val="100"/>
              </a:spcAft>
              <a:buClrTx/>
              <a:buSzTx/>
              <a:buFont typeface="Arial"/>
              <a:buNone/>
              <a:tabLst/>
              <a:defRPr sz="1800">
                <a:solidFill>
                  <a:schemeClr val="tx1"/>
                </a:solidFill>
              </a:defRPr>
            </a:lvl1pPr>
          </a:lstStyle>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a:p>
            <a:pPr lvl="0"/>
            <a:endParaRPr lang="en-US"/>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endParaRPr lang="en-US"/>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p:txBody>
      </p:sp>
    </p:spTree>
    <p:extLst>
      <p:ext uri="{BB962C8B-B14F-4D97-AF65-F5344CB8AC3E}">
        <p14:creationId xmlns:p14="http://schemas.microsoft.com/office/powerpoint/2010/main" val="102425082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 Purple">
    <p:bg>
      <p:bgPr>
        <a:solidFill>
          <a:srgbClr val="32006E"/>
        </a:solidFill>
        <a:effectLst/>
      </p:bgPr>
    </p:bg>
    <p:spTree>
      <p:nvGrpSpPr>
        <p:cNvPr id="1" name=""/>
        <p:cNvGrpSpPr/>
        <p:nvPr/>
      </p:nvGrpSpPr>
      <p:grpSpPr>
        <a:xfrm>
          <a:off x="0" y="0"/>
          <a:ext cx="0" cy="0"/>
          <a:chOff x="0" y="0"/>
          <a:chExt cx="0" cy="0"/>
        </a:xfrm>
      </p:grpSpPr>
      <p:pic>
        <p:nvPicPr>
          <p:cNvPr id="3" name="Picture 2" descr="White text on a purple background of a logo reading Foster School of Business, University of Washington">
            <a:extLst>
              <a:ext uri="{FF2B5EF4-FFF2-40B4-BE49-F238E27FC236}">
                <a16:creationId xmlns:a16="http://schemas.microsoft.com/office/drawing/2014/main" id="{5B1E3909-C49C-88C9-7739-53611D8906B0}"/>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31688466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Picture 1" descr="White text on a black background of a logo reading Foster School of Business, University of Washington">
            <a:extLst>
              <a:ext uri="{FF2B5EF4-FFF2-40B4-BE49-F238E27FC236}">
                <a16:creationId xmlns:a16="http://schemas.microsoft.com/office/drawing/2014/main" id="{896C50C3-4866-1537-1649-67A0A4D5C703}"/>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12090963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2928" name="Slide Number"/>
          <p:cNvSpPr txBox="1">
            <a:spLocks noGrp="1"/>
          </p:cNvSpPr>
          <p:nvPr>
            <p:ph type="sldNum" sz="quarter" idx="2"/>
          </p:nvPr>
        </p:nvSpPr>
        <p:spPr>
          <a:xfrm>
            <a:off x="6343290" y="4663394"/>
            <a:ext cx="209911" cy="207746"/>
          </a:xfrm>
          <a:prstGeom prst="rect">
            <a:avLst/>
          </a:prstGeom>
        </p:spPr>
        <p:txBody>
          <a:bodyPr lIns="45718" tIns="45718" rIns="45718" bIns="45718" anchor="ctr"/>
          <a:lstStyle>
            <a:lvl1pPr algn="r">
              <a:defRPr sz="900">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36955219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A123-6AA8-395D-1054-49EADE7957B2}"/>
              </a:ext>
            </a:extLst>
          </p:cNvPr>
          <p:cNvSpPr>
            <a:spLocks noGrp="1"/>
          </p:cNvSpPr>
          <p:nvPr>
            <p:ph type="title"/>
          </p:nvPr>
        </p:nvSpPr>
        <p:spPr>
          <a:xfrm>
            <a:off x="285826" y="268291"/>
            <a:ext cx="4957997" cy="517522"/>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6396C03-C11F-4C2A-6BC1-77008E8367CE}"/>
              </a:ext>
            </a:extLst>
          </p:cNvPr>
          <p:cNvSpPr>
            <a:spLocks noGrp="1"/>
          </p:cNvSpPr>
          <p:nvPr>
            <p:ph sz="quarter" idx="10"/>
          </p:nvPr>
        </p:nvSpPr>
        <p:spPr>
          <a:xfrm>
            <a:off x="285825" y="991792"/>
            <a:ext cx="8574733" cy="1744067"/>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1286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 Image">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F6851EF3-E456-437C-A6B0-4799E41CBB80}"/>
              </a:ext>
            </a:extLst>
          </p:cNvPr>
          <p:cNvSpPr>
            <a:spLocks noGrp="1"/>
          </p:cNvSpPr>
          <p:nvPr>
            <p:ph type="pic" sz="quarter" idx="15" hasCustomPrompt="1"/>
          </p:nvPr>
        </p:nvSpPr>
        <p:spPr>
          <a:xfrm>
            <a:off x="4572000" y="0"/>
            <a:ext cx="4572000" cy="5143500"/>
          </a:xfrm>
          <a:noFill/>
        </p:spPr>
        <p:txBody>
          <a:bodyPr anchor="ctr"/>
          <a:lstStyle>
            <a:lvl1pPr algn="ctr">
              <a:defRPr baseline="0"/>
            </a:lvl1pPr>
          </a:lstStyle>
          <a:p>
            <a:r>
              <a:rPr lang="en-US"/>
              <a:t>Click icon or drag to insert image</a:t>
            </a:r>
          </a:p>
        </p:txBody>
      </p:sp>
      <p:sp>
        <p:nvSpPr>
          <p:cNvPr id="5" name="Content Placeholder 4">
            <a:extLst>
              <a:ext uri="{FF2B5EF4-FFF2-40B4-BE49-F238E27FC236}">
                <a16:creationId xmlns:a16="http://schemas.microsoft.com/office/drawing/2014/main" id="{CB6AC370-B467-0D84-6964-7D166E93FD4F}"/>
              </a:ext>
            </a:extLst>
          </p:cNvPr>
          <p:cNvSpPr>
            <a:spLocks noGrp="1"/>
          </p:cNvSpPr>
          <p:nvPr>
            <p:ph sz="quarter" idx="16"/>
          </p:nvPr>
        </p:nvSpPr>
        <p:spPr>
          <a:xfrm>
            <a:off x="285826" y="1335880"/>
            <a:ext cx="4006899" cy="1744067"/>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p:cNvSpPr>
            <a:spLocks noGrp="1"/>
          </p:cNvSpPr>
          <p:nvPr>
            <p:ph type="body" sz="quarter" idx="14" hasCustomPrompt="1"/>
          </p:nvPr>
        </p:nvSpPr>
        <p:spPr>
          <a:xfrm>
            <a:off x="285887" y="1038235"/>
            <a:ext cx="4006342" cy="207749"/>
          </a:xfrm>
        </p:spPr>
        <p:txBody>
          <a:bodyPr tIns="0" anchor="b" anchorCtr="0">
            <a:spAutoFit/>
          </a:bodyPr>
          <a:lstStyle>
            <a:lvl1pPr>
              <a:lnSpc>
                <a:spcPct val="90000"/>
              </a:lnSpc>
              <a:spcBef>
                <a:spcPts val="375"/>
              </a:spcBef>
              <a:defRPr sz="1500" b="1" spc="-23" baseline="0"/>
            </a:lvl1pPr>
            <a:lvl2pPr>
              <a:spcBef>
                <a:spcPts val="0"/>
              </a:spcBef>
              <a:defRPr sz="1125" b="0" spc="-23"/>
            </a:lvl2pPr>
            <a:lvl3pPr>
              <a:spcBef>
                <a:spcPts val="0"/>
              </a:spcBef>
              <a:defRPr sz="1125" b="0" spc="-23"/>
            </a:lvl3pPr>
            <a:lvl4pPr>
              <a:spcBef>
                <a:spcPts val="0"/>
              </a:spcBef>
              <a:defRPr sz="1125" b="0" spc="-23"/>
            </a:lvl4pPr>
            <a:lvl5pPr>
              <a:spcBef>
                <a:spcPts val="0"/>
              </a:spcBef>
              <a:defRPr sz="1125" b="0" spc="-23"/>
            </a:lvl5pPr>
          </a:lstStyle>
          <a:p>
            <a:pPr lvl="0"/>
            <a:r>
              <a:rPr lang="en-US"/>
              <a:t>Insert Subhead</a:t>
            </a:r>
          </a:p>
        </p:txBody>
      </p:sp>
      <p:sp>
        <p:nvSpPr>
          <p:cNvPr id="4" name="Title 3">
            <a:extLst>
              <a:ext uri="{FF2B5EF4-FFF2-40B4-BE49-F238E27FC236}">
                <a16:creationId xmlns:a16="http://schemas.microsoft.com/office/drawing/2014/main" id="{9C814D4E-3169-FA46-BC04-2C127E65BE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832909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Editable Image">
    <p:bg>
      <p:bgPr>
        <a:solidFill>
          <a:srgbClr val="32006E"/>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D98F01-CF66-FB1D-080E-A5DC501E862D}"/>
              </a:ext>
            </a:extLst>
          </p:cNvPr>
          <p:cNvSpPr>
            <a:spLocks noGrp="1"/>
          </p:cNvSpPr>
          <p:nvPr>
            <p:ph type="title" hasCustomPrompt="1"/>
          </p:nvPr>
        </p:nvSpPr>
        <p:spPr>
          <a:xfrm>
            <a:off x="361951" y="966275"/>
            <a:ext cx="8151113" cy="1605475"/>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Insert Picture TO ADD BACKGROUND</a:t>
            </a:r>
          </a:p>
        </p:txBody>
      </p:sp>
      <p:sp>
        <p:nvSpPr>
          <p:cNvPr id="4" name="Subtitle 2">
            <a:extLst>
              <a:ext uri="{FF2B5EF4-FFF2-40B4-BE49-F238E27FC236}">
                <a16:creationId xmlns:a16="http://schemas.microsoft.com/office/drawing/2014/main" id="{5C1B67E1-136D-93A1-515C-30F74BCF4E3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bg2">
                    <a:lumMod val="90000"/>
                  </a:schemeClr>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sp>
        <p:nvSpPr>
          <p:cNvPr id="6" name="Picture Placeholder 5">
            <a:extLst>
              <a:ext uri="{FF2B5EF4-FFF2-40B4-BE49-F238E27FC236}">
                <a16:creationId xmlns:a16="http://schemas.microsoft.com/office/drawing/2014/main" id="{C3EDC79F-91AA-B3FB-6403-6121F91C5FC6}"/>
              </a:ext>
            </a:extLst>
          </p:cNvPr>
          <p:cNvSpPr>
            <a:spLocks noGrp="1"/>
          </p:cNvSpPr>
          <p:nvPr>
            <p:ph type="pic" sz="quarter" idx="10"/>
          </p:nvPr>
        </p:nvSpPr>
        <p:spPr>
          <a:xfrm>
            <a:off x="-5977" y="0"/>
            <a:ext cx="9144000" cy="5143499"/>
          </a:xfrm>
          <a:noFill/>
        </p:spPr>
        <p:txBody>
          <a:bodyPr/>
          <a:lstStyle>
            <a:lvl1pPr>
              <a:defRPr>
                <a:solidFill>
                  <a:schemeClr val="bg1"/>
                </a:solidFill>
              </a:defRPr>
            </a:lvl1pPr>
          </a:lstStyle>
          <a:p>
            <a:endParaRPr lang="en-US" dirty="0"/>
          </a:p>
        </p:txBody>
      </p:sp>
      <p:pic>
        <p:nvPicPr>
          <p:cNvPr id="5" name="Picture 4" descr="White text on a dark background of a logo reading Foster School of Business, University of Washington">
            <a:extLst>
              <a:ext uri="{FF2B5EF4-FFF2-40B4-BE49-F238E27FC236}">
                <a16:creationId xmlns:a16="http://schemas.microsoft.com/office/drawing/2014/main" id="{EB21C709-91F3-6CAF-A8BD-E48E13397E4E}"/>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7478517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7EADFC-8076-BBF7-0C18-A21C6E2C17D2}"/>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4" name="Subtitle 2">
            <a:extLst>
              <a:ext uri="{FF2B5EF4-FFF2-40B4-BE49-F238E27FC236}">
                <a16:creationId xmlns:a16="http://schemas.microsoft.com/office/drawing/2014/main" id="{E2C3B490-F950-1939-70F3-B3718595072B}"/>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accent1"/>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2" name="Picture 1" descr="White text on a black background of a logo reading Foster School of Business, University of Washington">
            <a:extLst>
              <a:ext uri="{FF2B5EF4-FFF2-40B4-BE49-F238E27FC236}">
                <a16:creationId xmlns:a16="http://schemas.microsoft.com/office/drawing/2014/main" id="{7E2379E8-F2CC-8B81-C601-399651B1C1E2}"/>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Gold">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AAD930-ED54-664A-1E97-0233B4FA4C94}"/>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tx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5" name="Subtitle 2">
            <a:extLst>
              <a:ext uri="{FF2B5EF4-FFF2-40B4-BE49-F238E27FC236}">
                <a16:creationId xmlns:a16="http://schemas.microsoft.com/office/drawing/2014/main" id="{D75B9D8E-3EB1-968E-7670-B7DB44AABE5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tx2"/>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3" name="Picture 2" descr="Black text on a gold background of a logo reading Foster School of Business, University of Washington">
            <a:extLst>
              <a:ext uri="{FF2B5EF4-FFF2-40B4-BE49-F238E27FC236}">
                <a16:creationId xmlns:a16="http://schemas.microsoft.com/office/drawing/2014/main" id="{FC35D0AB-3D5D-25E5-AA78-FD3B13ACFBFF}"/>
              </a:ext>
            </a:extLst>
          </p:cNvPr>
          <p:cNvPicPr preferRelativeResize="0">
            <a:picLocks noChangeAspect="1"/>
          </p:cNvPicPr>
          <p:nvPr userDrawn="1"/>
        </p:nvPicPr>
        <p:blipFill>
          <a:blip r:embed="rId2"/>
          <a:srcRect/>
          <a:stretch/>
        </p:blipFill>
        <p:spPr>
          <a:xfrm>
            <a:off x="7411254" y="4159567"/>
            <a:ext cx="1314904" cy="643677"/>
          </a:xfrm>
          <a:prstGeom prst="rect">
            <a:avLst/>
          </a:prstGeom>
        </p:spPr>
      </p:pic>
    </p:spTree>
    <p:extLst>
      <p:ext uri="{BB962C8B-B14F-4D97-AF65-F5344CB8AC3E}">
        <p14:creationId xmlns:p14="http://schemas.microsoft.com/office/powerpoint/2010/main" val="38518920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Foster Purple">
    <p:bg>
      <p:bgPr>
        <a:solidFill>
          <a:schemeClr val="tx2">
            <a:lumMod val="75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A4939C-77CE-3DA1-0128-ADAAB515A0ED}"/>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5" name="Subtitle 2">
            <a:extLst>
              <a:ext uri="{FF2B5EF4-FFF2-40B4-BE49-F238E27FC236}">
                <a16:creationId xmlns:a16="http://schemas.microsoft.com/office/drawing/2014/main" id="{CDF57B08-8C4A-3347-B462-B99823F58A9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accent1"/>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3" name="Picture 2" descr="White text on a purple background of a logo reading Foster School of Business, University of Washington">
            <a:extLst>
              <a:ext uri="{FF2B5EF4-FFF2-40B4-BE49-F238E27FC236}">
                <a16:creationId xmlns:a16="http://schemas.microsoft.com/office/drawing/2014/main" id="{9F5EA4AC-71C6-D854-3BA5-146AD76AEF53}"/>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21338323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N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5" y="1083527"/>
            <a:ext cx="6134555" cy="2084481"/>
          </a:xfrm>
          <a:prstGeom prst="rect">
            <a:avLst/>
          </a:prstGeom>
        </p:spPr>
        <p:txBody>
          <a:bodyPr vert="horz" wrap="square" lIns="0" tIns="0" rIns="0" bIns="0"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1701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Slide - No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280641-9D77-2460-1A27-076A4B03E988}"/>
              </a:ext>
              <a:ext uri="{C183D7F6-B498-43B3-948B-1728B52AA6E4}">
                <adec:decorative xmlns:adec="http://schemas.microsoft.com/office/drawing/2017/decorative" val="1"/>
              </a:ext>
            </a:extLst>
          </p:cNvPr>
          <p:cNvSpPr/>
          <p:nvPr userDrawn="1"/>
        </p:nvSpPr>
        <p:spPr>
          <a:xfrm>
            <a:off x="0" y="0"/>
            <a:ext cx="9144000" cy="966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4" y="1084196"/>
            <a:ext cx="6134555" cy="2084481"/>
          </a:xfrm>
          <a:prstGeom prst="rect">
            <a:avLst/>
          </a:prstGeom>
        </p:spPr>
        <p:txBody>
          <a:bodyPr vert="horz" wrap="square"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15660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Slide - No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280641-9D77-2460-1A27-076A4B03E988}"/>
              </a:ext>
              <a:ext uri="{C183D7F6-B498-43B3-948B-1728B52AA6E4}">
                <adec:decorative xmlns:adec="http://schemas.microsoft.com/office/drawing/2017/decorative" val="1"/>
              </a:ext>
            </a:extLst>
          </p:cNvPr>
          <p:cNvSpPr/>
          <p:nvPr userDrawn="1"/>
        </p:nvSpPr>
        <p:spPr>
          <a:xfrm>
            <a:off x="0" y="0"/>
            <a:ext cx="9144000" cy="9664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lvl1pPr>
              <a:defRPr>
                <a:solidFill>
                  <a:schemeClr val="tx2"/>
                </a:solidFill>
              </a:defRPr>
            </a:lvl1p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4" y="1084196"/>
            <a:ext cx="6134555" cy="2084481"/>
          </a:xfrm>
          <a:prstGeom prst="rect">
            <a:avLst/>
          </a:prstGeom>
        </p:spPr>
        <p:txBody>
          <a:bodyPr vert="horz" wrap="square"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2388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Slide - Editable Image">
    <p:spTree>
      <p:nvGrpSpPr>
        <p:cNvPr id="1" name=""/>
        <p:cNvGrpSpPr/>
        <p:nvPr/>
      </p:nvGrpSpPr>
      <p:grpSpPr>
        <a:xfrm>
          <a:off x="0" y="0"/>
          <a:ext cx="0" cy="0"/>
          <a:chOff x="0" y="0"/>
          <a:chExt cx="0" cy="0"/>
        </a:xfrm>
      </p:grpSpPr>
      <p:sp>
        <p:nvSpPr>
          <p:cNvPr id="2" name="Title Placeholder 2">
            <a:extLst>
              <a:ext uri="{FF2B5EF4-FFF2-40B4-BE49-F238E27FC236}">
                <a16:creationId xmlns:a16="http://schemas.microsoft.com/office/drawing/2014/main" id="{D6B2EAA1-56C8-BE7C-EE51-68C12895021A}"/>
              </a:ext>
            </a:extLst>
          </p:cNvPr>
          <p:cNvSpPr>
            <a:spLocks noGrp="1"/>
          </p:cNvSpPr>
          <p:nvPr>
            <p:ph type="title" hasCustomPrompt="1"/>
          </p:nvPr>
        </p:nvSpPr>
        <p:spPr>
          <a:xfrm>
            <a:off x="469446" y="406036"/>
            <a:ext cx="4873022" cy="369332"/>
          </a:xfrm>
          <a:prstGeom prst="rect">
            <a:avLst/>
          </a:prstGeom>
        </p:spPr>
        <p:txBody>
          <a:bodyPr vert="horz" wrap="square" lIns="0" tIns="0" rIns="0" bIns="0" rtlCol="0" anchor="t" anchorCtr="0">
            <a:noAutofit/>
          </a:bodyPr>
          <a:lstStyle/>
          <a:p>
            <a:r>
              <a:rPr lang="en-US" dirty="0"/>
              <a:t>CLICK TO EDIT TITLE STYLE</a:t>
            </a:r>
          </a:p>
        </p:txBody>
      </p:sp>
      <p:sp>
        <p:nvSpPr>
          <p:cNvPr id="3" name="Picture Placeholder 2">
            <a:extLst>
              <a:ext uri="{FF2B5EF4-FFF2-40B4-BE49-F238E27FC236}">
                <a16:creationId xmlns:a16="http://schemas.microsoft.com/office/drawing/2014/main" id="{C20C6CCC-8AA2-B4C9-2718-27DD013B166E}"/>
              </a:ext>
            </a:extLst>
          </p:cNvPr>
          <p:cNvSpPr>
            <a:spLocks noGrp="1"/>
          </p:cNvSpPr>
          <p:nvPr>
            <p:ph type="pic" sz="quarter" idx="12"/>
          </p:nvPr>
        </p:nvSpPr>
        <p:spPr>
          <a:xfrm>
            <a:off x="5578475" y="0"/>
            <a:ext cx="3565525" cy="5143500"/>
          </a:xfrm>
          <a:noFill/>
        </p:spPr>
        <p:txBody>
          <a:bodyPr wrap="square" lIns="0" tIns="0" rIns="0" bIns="0">
            <a:noAutofit/>
          </a:bodyPr>
          <a:lstStyle/>
          <a:p>
            <a:r>
              <a:rPr lang="en-US"/>
              <a:t>Click icon to add picture</a:t>
            </a:r>
          </a:p>
        </p:txBody>
      </p:sp>
      <p:sp>
        <p:nvSpPr>
          <p:cNvPr id="6" name="Text Placeholder 5">
            <a:extLst>
              <a:ext uri="{FF2B5EF4-FFF2-40B4-BE49-F238E27FC236}">
                <a16:creationId xmlns:a16="http://schemas.microsoft.com/office/drawing/2014/main" id="{4B0BF171-C36A-97F6-13E8-1D538C2626BB}"/>
              </a:ext>
            </a:extLst>
          </p:cNvPr>
          <p:cNvSpPr>
            <a:spLocks noGrp="1"/>
          </p:cNvSpPr>
          <p:nvPr>
            <p:ph type="body" sz="quarter" idx="13" hasCustomPrompt="1"/>
          </p:nvPr>
        </p:nvSpPr>
        <p:spPr>
          <a:xfrm>
            <a:off x="470430" y="1085336"/>
            <a:ext cx="4872038" cy="2084481"/>
          </a:xfrm>
        </p:spPr>
        <p:txBody>
          <a:bodyPr lIns="0" tIns="0" rIns="0" bIns="0"/>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69445" y="406036"/>
            <a:ext cx="6134555" cy="369332"/>
          </a:xfrm>
          <a:prstGeom prst="rect">
            <a:avLst/>
          </a:prstGeom>
        </p:spPr>
        <p:txBody>
          <a:bodyPr vert="horz" wrap="square" lIns="0" tIns="0" rIns="0" bIns="0" rtlCol="0" anchor="t" anchorCtr="0">
            <a:noAutofit/>
          </a:bodyPr>
          <a:lstStyle/>
          <a:p>
            <a:r>
              <a:rPr lang="en-US" dirty="0"/>
              <a:t>CLICK TO EDIT TITLE STYLE</a:t>
            </a:r>
          </a:p>
        </p:txBody>
      </p:sp>
      <p:sp>
        <p:nvSpPr>
          <p:cNvPr id="6" name="Text Placeholder 5"/>
          <p:cNvSpPr>
            <a:spLocks noGrp="1"/>
          </p:cNvSpPr>
          <p:nvPr>
            <p:ph type="body" idx="1"/>
          </p:nvPr>
        </p:nvSpPr>
        <p:spPr>
          <a:xfrm>
            <a:off x="469445" y="928079"/>
            <a:ext cx="6134555" cy="2084481"/>
          </a:xfrm>
          <a:prstGeom prst="rect">
            <a:avLst/>
          </a:prstGeom>
        </p:spPr>
        <p:txBody>
          <a:bodyPr vert="horz" wrap="square" lIns="0" tIns="0" rIns="0" bIns="0"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a:extLst>
              <a:ext uri="{FF2B5EF4-FFF2-40B4-BE49-F238E27FC236}">
                <a16:creationId xmlns:a16="http://schemas.microsoft.com/office/drawing/2014/main" id="{67DCE893-6A75-F770-3EBA-345A9472F0A7}"/>
              </a:ext>
            </a:extLst>
          </p:cNvPr>
          <p:cNvSpPr txBox="1"/>
          <p:nvPr userDrawn="1"/>
        </p:nvSpPr>
        <p:spPr>
          <a:xfrm>
            <a:off x="285895" y="4807183"/>
            <a:ext cx="3206240" cy="200055"/>
          </a:xfrm>
          <a:prstGeom prst="rect">
            <a:avLst/>
          </a:prstGeom>
          <a:noFill/>
        </p:spPr>
        <p:txBody>
          <a:bodyPr wrap="square">
            <a:spAutoFit/>
          </a:bodyPr>
          <a:lstStyle/>
          <a:p>
            <a:r>
              <a:rPr lang="en-US" sz="700" b="0" i="0" spc="20" baseline="0" dirty="0">
                <a:solidFill>
                  <a:schemeClr val="tx1">
                    <a:lumMod val="65000"/>
                    <a:lumOff val="35000"/>
                  </a:schemeClr>
                </a:solidFill>
                <a:latin typeface="Uni Sans Regular" pitchFamily="2" charset="77"/>
                <a:ea typeface="Open Sans Light" panose="020B0306030504020204" pitchFamily="34" charset="0"/>
                <a:cs typeface="Open Sans Light" panose="020B0306030504020204" pitchFamily="34" charset="0"/>
              </a:rPr>
              <a:t> FOSTER SCHOOL OF BUSINESS, UNIVERSITY OF WASHINGTON</a:t>
            </a:r>
            <a:endParaRPr lang="en-US" sz="1600" b="0" i="0" spc="20" baseline="0" dirty="0">
              <a:solidFill>
                <a:schemeClr val="tx1">
                  <a:lumMod val="65000"/>
                  <a:lumOff val="35000"/>
                </a:schemeClr>
              </a:solidFill>
              <a:latin typeface="Uni Sans Regular" pitchFamily="2" charset="77"/>
            </a:endParaRPr>
          </a:p>
        </p:txBody>
      </p:sp>
      <p:sp>
        <p:nvSpPr>
          <p:cNvPr id="27" name="TextBox 26">
            <a:extLst>
              <a:ext uri="{FF2B5EF4-FFF2-40B4-BE49-F238E27FC236}">
                <a16:creationId xmlns:a16="http://schemas.microsoft.com/office/drawing/2014/main" id="{1EB5DED1-6392-63AA-0761-1325CD3A98B5}"/>
              </a:ext>
            </a:extLst>
          </p:cNvPr>
          <p:cNvSpPr txBox="1"/>
          <p:nvPr userDrawn="1"/>
        </p:nvSpPr>
        <p:spPr>
          <a:xfrm>
            <a:off x="6182426" y="4807183"/>
            <a:ext cx="2570510" cy="200055"/>
          </a:xfrm>
          <a:prstGeom prst="rect">
            <a:avLst/>
          </a:prstGeom>
          <a:noFill/>
        </p:spPr>
        <p:txBody>
          <a:bodyPr wrap="square">
            <a:spAutoFit/>
          </a:bodyPr>
          <a:lstStyle/>
          <a:p>
            <a:pPr algn="r"/>
            <a:r>
              <a:rPr lang="en-US" sz="700" b="0" i="0" dirty="0">
                <a:solidFill>
                  <a:schemeClr val="tx1">
                    <a:lumMod val="65000"/>
                    <a:lumOff val="35000"/>
                  </a:schemeClr>
                </a:solidFill>
                <a:latin typeface="Encode Sans Normal Medium" panose="02000000000000000000" pitchFamily="2" charset="77"/>
                <a:ea typeface="Open Sans Light" panose="020B0306030504020204" pitchFamily="34" charset="0"/>
                <a:cs typeface="Open Sans Light" panose="020B0306030504020204" pitchFamily="34" charset="0"/>
              </a:rPr>
              <a:t>foster.uw.edu</a:t>
            </a:r>
            <a:endParaRPr lang="en-US" sz="1600" b="0" i="0" dirty="0">
              <a:solidFill>
                <a:schemeClr val="tx1">
                  <a:lumMod val="65000"/>
                  <a:lumOff val="35000"/>
                </a:schemeClr>
              </a:solidFill>
              <a:latin typeface="Encode Sans Normal Medium" panose="02000000000000000000" pitchFamily="2" charset="77"/>
            </a:endParaRPr>
          </a:p>
        </p:txBody>
      </p:sp>
      <p:cxnSp>
        <p:nvCxnSpPr>
          <p:cNvPr id="29" name="Straight Connector 28">
            <a:extLst>
              <a:ext uri="{FF2B5EF4-FFF2-40B4-BE49-F238E27FC236}">
                <a16:creationId xmlns:a16="http://schemas.microsoft.com/office/drawing/2014/main" id="{AF715F98-A0BC-AA2E-45A5-62072B08C576}"/>
              </a:ext>
            </a:extLst>
          </p:cNvPr>
          <p:cNvCxnSpPr>
            <a:cxnSpLocks/>
          </p:cNvCxnSpPr>
          <p:nvPr userDrawn="1"/>
        </p:nvCxnSpPr>
        <p:spPr>
          <a:xfrm>
            <a:off x="391886" y="4737463"/>
            <a:ext cx="8282669" cy="0"/>
          </a:xfrm>
          <a:prstGeom prst="line">
            <a:avLst/>
          </a:prstGeom>
          <a:ln>
            <a:solidFill>
              <a:srgbClr val="C09F29">
                <a:alpha val="34419"/>
              </a:srgbClr>
            </a:solidFill>
          </a:ln>
        </p:spPr>
        <p:style>
          <a:lnRef idx="1">
            <a:schemeClr val="accent6"/>
          </a:lnRef>
          <a:fillRef idx="0">
            <a:schemeClr val="accent6"/>
          </a:fillRef>
          <a:effectRef idx="0">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 id="2147483674" r:id="rId2"/>
    <p:sldLayoutId id="2147483649" r:id="rId3"/>
    <p:sldLayoutId id="2147483663" r:id="rId4"/>
    <p:sldLayoutId id="2147483668" r:id="rId5"/>
    <p:sldLayoutId id="2147483669" r:id="rId6"/>
    <p:sldLayoutId id="2147483675" r:id="rId7"/>
    <p:sldLayoutId id="2147483676" r:id="rId8"/>
    <p:sldLayoutId id="2147483650" r:id="rId9"/>
    <p:sldLayoutId id="2147483665" r:id="rId10"/>
    <p:sldLayoutId id="2147483653" r:id="rId11"/>
    <p:sldLayoutId id="2147483671" r:id="rId12"/>
    <p:sldLayoutId id="2147483662" r:id="rId13"/>
    <p:sldLayoutId id="2147483667" r:id="rId14"/>
    <p:sldLayoutId id="2147483677" r:id="rId15"/>
    <p:sldLayoutId id="2147483680" r:id="rId16"/>
    <p:sldLayoutId id="2147483682" r:id="rId17"/>
  </p:sldLayoutIdLst>
  <p:transition>
    <p:fade/>
  </p:transition>
  <p:hf hdr="0" ftr="0" dt="0"/>
  <p:txStyles>
    <p:titleStyle>
      <a:lvl1pPr algn="l" defTabSz="457200" rtl="0" eaLnBrk="1" fontAlgn="base" hangingPunct="1">
        <a:spcBef>
          <a:spcPct val="0"/>
        </a:spcBef>
        <a:spcAft>
          <a:spcPct val="0"/>
        </a:spcAft>
        <a:defRPr sz="2400" b="1" i="0" kern="1200">
          <a:solidFill>
            <a:schemeClr val="tx2"/>
          </a:solidFill>
          <a:latin typeface="Encode Sans Normal ExtraBold" panose="02000000000000000000" pitchFamily="2" charset="77"/>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0" indent="0" algn="l" defTabSz="457200" rtl="0" eaLnBrk="1" fontAlgn="base" hangingPunct="1">
        <a:lnSpc>
          <a:spcPct val="100000"/>
        </a:lnSpc>
        <a:spcBef>
          <a:spcPts val="0"/>
        </a:spcBef>
        <a:spcAft>
          <a:spcPts val="700"/>
        </a:spcAft>
        <a:buFont typeface="Arial"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5938" indent="-174625"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85800" indent="-169863" algn="l" defTabSz="457200" rtl="0" eaLnBrk="1" fontAlgn="base" hangingPunct="1">
        <a:lnSpc>
          <a:spcPct val="100000"/>
        </a:lnSpc>
        <a:spcBef>
          <a:spcPts val="0"/>
        </a:spcBef>
        <a:spcAft>
          <a:spcPts val="700"/>
        </a:spcAft>
        <a:buFont typeface="Arial"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855663" indent="-169863"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31875" indent="-176213"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orient="horz" pos="279" userDrawn="1">
          <p15:clr>
            <a:srgbClr val="F26B43"/>
          </p15:clr>
        </p15:guide>
        <p15:guide id="5"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3.xml"/><Relationship Id="rId7" Type="http://schemas.openxmlformats.org/officeDocument/2006/relationships/image" Target="../media/image19.png"/><Relationship Id="rId2" Type="http://schemas.openxmlformats.org/officeDocument/2006/relationships/slideLayout" Target="../slideLayouts/slideLayout16.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4.png"/><Relationship Id="rId2" Type="http://schemas.openxmlformats.org/officeDocument/2006/relationships/slideLayout" Target="../slideLayouts/slideLayout16.xml"/><Relationship Id="rId1" Type="http://schemas.openxmlformats.org/officeDocument/2006/relationships/tags" Target="../tags/tag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4.png"/><Relationship Id="rId2" Type="http://schemas.openxmlformats.org/officeDocument/2006/relationships/slideLayout" Target="../slideLayouts/slideLayout16.xml"/><Relationship Id="rId1" Type="http://schemas.openxmlformats.org/officeDocument/2006/relationships/tags" Target="../tags/tag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4.png"/><Relationship Id="rId2" Type="http://schemas.openxmlformats.org/officeDocument/2006/relationships/slideLayout" Target="../slideLayouts/slideLayout16.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7.xml"/><Relationship Id="rId7" Type="http://schemas.openxmlformats.org/officeDocument/2006/relationships/image" Target="../media/image25.png"/><Relationship Id="rId2" Type="http://schemas.openxmlformats.org/officeDocument/2006/relationships/slideLayout" Target="../slideLayouts/slideLayout16.xml"/><Relationship Id="rId1" Type="http://schemas.openxmlformats.org/officeDocument/2006/relationships/tags" Target="../tags/tag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14.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tags" Target="../tags/tag15.xml"/><Relationship Id="rId5" Type="http://schemas.openxmlformats.org/officeDocument/2006/relationships/image" Target="../media/image29.svg"/><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16.xml"/><Relationship Id="rId4" Type="http://schemas.openxmlformats.org/officeDocument/2006/relationships/image" Target="../media/image27.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tags" Target="../tags/tag17.xml"/><Relationship Id="rId5" Type="http://schemas.openxmlformats.org/officeDocument/2006/relationships/image" Target="../media/image29.svg"/><Relationship Id="rId4" Type="http://schemas.openxmlformats.org/officeDocument/2006/relationships/image" Target="../media/image28.sv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tags" Target="../tags/tag18.xml"/><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ags" Target="../tags/tag19.xml"/><Relationship Id="rId5" Type="http://schemas.openxmlformats.org/officeDocument/2006/relationships/image" Target="../media/image29.svg"/><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ags" Target="../tags/tag20.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30.xml"/><Relationship Id="rId16" Type="http://schemas.openxmlformats.org/officeDocument/2006/relationships/image" Target="../media/image43.png"/><Relationship Id="rId1" Type="http://schemas.openxmlformats.org/officeDocument/2006/relationships/slideLayout" Target="../slideLayouts/slideLayout1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26B0663-EF24-1647-73F5-01EDE88C8B76}"/>
              </a:ext>
            </a:extLst>
          </p:cNvPr>
          <p:cNvSpPr>
            <a:spLocks noGrp="1"/>
          </p:cNvSpPr>
          <p:nvPr>
            <p:ph type="subTitle" idx="1"/>
          </p:nvPr>
        </p:nvSpPr>
        <p:spPr>
          <a:xfrm>
            <a:off x="361951" y="3079957"/>
            <a:ext cx="7762875" cy="452688"/>
          </a:xfrm>
        </p:spPr>
        <p:txBody>
          <a:bodyPr/>
          <a:lstStyle/>
          <a:p>
            <a:r>
              <a:rPr lang="en-US" dirty="0" err="1"/>
              <a:t>Acctg</a:t>
            </a:r>
            <a:r>
              <a:rPr lang="en-US" dirty="0"/>
              <a:t> &amp; Fin | BUS AN 500 | Class 03</a:t>
            </a:r>
          </a:p>
          <a:p>
            <a:r>
              <a:rPr lang="en-US" dirty="0"/>
              <a:t>Spring </a:t>
            </a:r>
            <a:r>
              <a:rPr lang="en-US" dirty="0" err="1"/>
              <a:t>Qtr</a:t>
            </a:r>
            <a:r>
              <a:rPr lang="en-US" dirty="0"/>
              <a:t>   | 2026</a:t>
            </a:r>
          </a:p>
        </p:txBody>
      </p:sp>
      <p:sp>
        <p:nvSpPr>
          <p:cNvPr id="3" name="Title 2">
            <a:extLst>
              <a:ext uri="{FF2B5EF4-FFF2-40B4-BE49-F238E27FC236}">
                <a16:creationId xmlns:a16="http://schemas.microsoft.com/office/drawing/2014/main" id="{6E1A986F-1CE3-AE6A-F426-F9525E84E6F9}"/>
              </a:ext>
            </a:extLst>
          </p:cNvPr>
          <p:cNvSpPr>
            <a:spLocks noGrp="1"/>
          </p:cNvSpPr>
          <p:nvPr>
            <p:ph type="title"/>
          </p:nvPr>
        </p:nvSpPr>
        <p:spPr>
          <a:xfrm>
            <a:off x="361951" y="1140965"/>
            <a:ext cx="8095065" cy="1938992"/>
          </a:xfrm>
        </p:spPr>
        <p:txBody>
          <a:bodyPr anchor="t"/>
          <a:lstStyle/>
          <a:p>
            <a:r>
              <a:rPr lang="en-US" sz="4000" b="0" dirty="0"/>
              <a:t>Robotic Process Automation</a:t>
            </a:r>
          </a:p>
        </p:txBody>
      </p:sp>
    </p:spTree>
    <p:extLst>
      <p:ext uri="{BB962C8B-B14F-4D97-AF65-F5344CB8AC3E}">
        <p14:creationId xmlns:p14="http://schemas.microsoft.com/office/powerpoint/2010/main" val="15396426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4D531964-430E-68ED-9B69-A7683F7186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3958" y="2455076"/>
            <a:ext cx="1431359" cy="1435437"/>
          </a:xfrm>
          <a:prstGeom prst="rect">
            <a:avLst/>
          </a:prstGeom>
        </p:spPr>
      </p:pic>
      <p:sp>
        <p:nvSpPr>
          <p:cNvPr id="2" name="Title 1">
            <a:extLst>
              <a:ext uri="{FF2B5EF4-FFF2-40B4-BE49-F238E27FC236}">
                <a16:creationId xmlns:a16="http://schemas.microsoft.com/office/drawing/2014/main" id="{039C3C92-495D-7B26-BAFA-EB1388D4EA6C}"/>
              </a:ext>
            </a:extLst>
          </p:cNvPr>
          <p:cNvSpPr>
            <a:spLocks noGrp="1"/>
          </p:cNvSpPr>
          <p:nvPr>
            <p:ph type="title"/>
          </p:nvPr>
        </p:nvSpPr>
        <p:spPr/>
        <p:txBody>
          <a:bodyPr/>
          <a:lstStyle/>
          <a:p>
            <a:r>
              <a:rPr lang="en-IN"/>
              <a:t>Automation categories</a:t>
            </a:r>
          </a:p>
        </p:txBody>
      </p:sp>
      <p:sp>
        <p:nvSpPr>
          <p:cNvPr id="3" name="Content Placeholder 2">
            <a:extLst>
              <a:ext uri="{FF2B5EF4-FFF2-40B4-BE49-F238E27FC236}">
                <a16:creationId xmlns:a16="http://schemas.microsoft.com/office/drawing/2014/main" id="{D2518C0D-2A75-C952-13CE-05A8FD921E7D}"/>
              </a:ext>
            </a:extLst>
          </p:cNvPr>
          <p:cNvSpPr>
            <a:spLocks noGrp="1"/>
          </p:cNvSpPr>
          <p:nvPr>
            <p:ph sz="quarter" idx="10"/>
          </p:nvPr>
        </p:nvSpPr>
        <p:spPr>
          <a:xfrm>
            <a:off x="286942" y="785700"/>
            <a:ext cx="8416815" cy="553998"/>
          </a:xfrm>
        </p:spPr>
        <p:txBody>
          <a:bodyPr/>
          <a:lstStyle/>
          <a:p>
            <a:r>
              <a:rPr lang="en-US"/>
              <a:t>With UiPath, there are a bunch of automation categories that can help you get things done faster and easier!</a:t>
            </a:r>
            <a:endParaRPr lang="en-IN"/>
          </a:p>
        </p:txBody>
      </p:sp>
      <p:pic>
        <p:nvPicPr>
          <p:cNvPr id="39" name="Picture 38" descr="A blue circle with yellow wings&#10;&#10;Description automatically generated">
            <a:extLst>
              <a:ext uri="{FF2B5EF4-FFF2-40B4-BE49-F238E27FC236}">
                <a16:creationId xmlns:a16="http://schemas.microsoft.com/office/drawing/2014/main" id="{149EC8EB-0365-C113-F8E5-61548A3ED1C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90633" y="2667762"/>
            <a:ext cx="964707" cy="886101"/>
          </a:xfrm>
          <a:prstGeom prst="rect">
            <a:avLst/>
          </a:prstGeom>
        </p:spPr>
      </p:pic>
      <p:sp>
        <p:nvSpPr>
          <p:cNvPr id="40" name="Rectangle 39">
            <a:extLst>
              <a:ext uri="{FF2B5EF4-FFF2-40B4-BE49-F238E27FC236}">
                <a16:creationId xmlns:a16="http://schemas.microsoft.com/office/drawing/2014/main" id="{D7179071-B231-CE97-909F-664A46C15BE1}"/>
              </a:ext>
            </a:extLst>
          </p:cNvPr>
          <p:cNvSpPr/>
          <p:nvPr/>
        </p:nvSpPr>
        <p:spPr>
          <a:xfrm>
            <a:off x="879865" y="1991244"/>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a:solidFill>
                  <a:schemeClr val="bg1"/>
                </a:solidFill>
                <a:latin typeface="Arial"/>
                <a:cs typeface="Arial"/>
              </a:rPr>
              <a:t>Robotic Process Automation (RPA)</a:t>
            </a:r>
          </a:p>
        </p:txBody>
      </p:sp>
      <p:sp>
        <p:nvSpPr>
          <p:cNvPr id="41" name="Rectangle 40">
            <a:extLst>
              <a:ext uri="{FF2B5EF4-FFF2-40B4-BE49-F238E27FC236}">
                <a16:creationId xmlns:a16="http://schemas.microsoft.com/office/drawing/2014/main" id="{D4DBF2B0-D236-7D82-F948-3C2204D06F39}"/>
              </a:ext>
            </a:extLst>
          </p:cNvPr>
          <p:cNvSpPr/>
          <p:nvPr/>
        </p:nvSpPr>
        <p:spPr>
          <a:xfrm>
            <a:off x="879865" y="2889612"/>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a:solidFill>
                  <a:schemeClr val="bg1"/>
                </a:solidFill>
                <a:latin typeface="Arial"/>
                <a:cs typeface="Arial"/>
              </a:rPr>
              <a:t>Task Automation</a:t>
            </a:r>
          </a:p>
        </p:txBody>
      </p:sp>
      <p:sp>
        <p:nvSpPr>
          <p:cNvPr id="42" name="Rectangle 41">
            <a:extLst>
              <a:ext uri="{FF2B5EF4-FFF2-40B4-BE49-F238E27FC236}">
                <a16:creationId xmlns:a16="http://schemas.microsoft.com/office/drawing/2014/main" id="{375D4CDE-9EFE-5AEB-6D0D-013A7F31E07E}"/>
              </a:ext>
            </a:extLst>
          </p:cNvPr>
          <p:cNvSpPr/>
          <p:nvPr/>
        </p:nvSpPr>
        <p:spPr>
          <a:xfrm>
            <a:off x="879865" y="3787979"/>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a:solidFill>
                  <a:schemeClr val="bg1"/>
                </a:solidFill>
                <a:latin typeface="Arial"/>
                <a:cs typeface="Arial"/>
              </a:rPr>
              <a:t>Business Process Automation</a:t>
            </a:r>
          </a:p>
        </p:txBody>
      </p:sp>
      <p:cxnSp>
        <p:nvCxnSpPr>
          <p:cNvPr id="48" name="Straight Arrow Connector 47">
            <a:extLst>
              <a:ext uri="{FF2B5EF4-FFF2-40B4-BE49-F238E27FC236}">
                <a16:creationId xmlns:a16="http://schemas.microsoft.com/office/drawing/2014/main" id="{6D2E3456-1473-429C-EC38-2BB4B7C46209}"/>
              </a:ext>
            </a:extLst>
          </p:cNvPr>
          <p:cNvCxnSpPr>
            <a:stCxn id="44" idx="2"/>
            <a:endCxn id="41" idx="3"/>
          </p:cNvCxnSpPr>
          <p:nvPr/>
        </p:nvCxnSpPr>
        <p:spPr>
          <a:xfrm flipH="1">
            <a:off x="2787246" y="3148373"/>
            <a:ext cx="735097" cy="0"/>
          </a:xfrm>
          <a:prstGeom prst="straightConnector1">
            <a:avLst/>
          </a:prstGeom>
          <a:ln w="25400" cap="flat" cmpd="sng" algn="ctr">
            <a:solidFill>
              <a:schemeClr val="bg2"/>
            </a:solidFill>
            <a:prstDash val="solid"/>
            <a:roun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0" name="Connector: Elbow 49">
            <a:extLst>
              <a:ext uri="{FF2B5EF4-FFF2-40B4-BE49-F238E27FC236}">
                <a16:creationId xmlns:a16="http://schemas.microsoft.com/office/drawing/2014/main" id="{FB08B740-988B-757E-5FFE-ACFA197E2466}"/>
              </a:ext>
            </a:extLst>
          </p:cNvPr>
          <p:cNvCxnSpPr>
            <a:stCxn id="44" idx="0"/>
            <a:endCxn id="40" idx="3"/>
          </p:cNvCxnSpPr>
          <p:nvPr/>
        </p:nvCxnSpPr>
        <p:spPr>
          <a:xfrm rot="16200000" flipV="1">
            <a:off x="2853164" y="2184087"/>
            <a:ext cx="687382" cy="819217"/>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44" name="Oval 43">
            <a:extLst>
              <a:ext uri="{FF2B5EF4-FFF2-40B4-BE49-F238E27FC236}">
                <a16:creationId xmlns:a16="http://schemas.microsoft.com/office/drawing/2014/main" id="{85437271-3897-8A52-B8E0-676E032A4408}"/>
              </a:ext>
            </a:extLst>
          </p:cNvPr>
          <p:cNvSpPr/>
          <p:nvPr/>
        </p:nvSpPr>
        <p:spPr>
          <a:xfrm>
            <a:off x="3522343" y="2937387"/>
            <a:ext cx="168239" cy="42197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54" name="Connector: Elbow 53">
            <a:extLst>
              <a:ext uri="{FF2B5EF4-FFF2-40B4-BE49-F238E27FC236}">
                <a16:creationId xmlns:a16="http://schemas.microsoft.com/office/drawing/2014/main" id="{C0EF2258-9203-8864-74E9-79A7ED343FC8}"/>
              </a:ext>
            </a:extLst>
          </p:cNvPr>
          <p:cNvCxnSpPr>
            <a:stCxn id="44" idx="4"/>
            <a:endCxn id="42" idx="3"/>
          </p:cNvCxnSpPr>
          <p:nvPr/>
        </p:nvCxnSpPr>
        <p:spPr>
          <a:xfrm rot="5400000">
            <a:off x="2853165" y="3293441"/>
            <a:ext cx="687381" cy="819217"/>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62" name="Group 61">
            <a:extLst>
              <a:ext uri="{FF2B5EF4-FFF2-40B4-BE49-F238E27FC236}">
                <a16:creationId xmlns:a16="http://schemas.microsoft.com/office/drawing/2014/main" id="{5486B14C-F306-F8EC-DEAA-E99F8482196F}"/>
              </a:ext>
            </a:extLst>
          </p:cNvPr>
          <p:cNvGrpSpPr/>
          <p:nvPr/>
        </p:nvGrpSpPr>
        <p:grpSpPr>
          <a:xfrm rot="10800000">
            <a:off x="5408690" y="2250007"/>
            <a:ext cx="903337" cy="1796731"/>
            <a:chOff x="6342028" y="3000009"/>
            <a:chExt cx="1204449" cy="2395641"/>
          </a:xfrm>
        </p:grpSpPr>
        <p:cxnSp>
          <p:nvCxnSpPr>
            <p:cNvPr id="55" name="Straight Arrow Connector 54">
              <a:extLst>
                <a:ext uri="{FF2B5EF4-FFF2-40B4-BE49-F238E27FC236}">
                  <a16:creationId xmlns:a16="http://schemas.microsoft.com/office/drawing/2014/main" id="{A672113D-D468-4FCC-35B2-1A935C3FA4F4}"/>
                </a:ext>
              </a:extLst>
            </p:cNvPr>
            <p:cNvCxnSpPr>
              <a:cxnSpLocks/>
              <a:stCxn id="57" idx="2"/>
            </p:cNvCxnSpPr>
            <p:nvPr/>
          </p:nvCxnSpPr>
          <p:spPr>
            <a:xfrm rot="10800000" flipV="1">
              <a:off x="6342028" y="4197828"/>
              <a:ext cx="980131" cy="1"/>
            </a:xfrm>
            <a:prstGeom prst="straightConnector1">
              <a:avLst/>
            </a:prstGeom>
            <a:ln w="25400" cap="flat" cmpd="sng" algn="ctr">
              <a:solidFill>
                <a:schemeClr val="bg2"/>
              </a:solidFill>
              <a:prstDash val="solid"/>
              <a:roun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6" name="Connector: Elbow 55">
              <a:extLst>
                <a:ext uri="{FF2B5EF4-FFF2-40B4-BE49-F238E27FC236}">
                  <a16:creationId xmlns:a16="http://schemas.microsoft.com/office/drawing/2014/main" id="{2E0CD5B3-69FC-ADFF-8929-2F0675A391E0}"/>
                </a:ext>
              </a:extLst>
            </p:cNvPr>
            <p:cNvCxnSpPr>
              <a:cxnSpLocks/>
              <a:stCxn id="57" idx="0"/>
            </p:cNvCxnSpPr>
            <p:nvPr/>
          </p:nvCxnSpPr>
          <p:spPr>
            <a:xfrm rot="5400000" flipH="1">
              <a:off x="6429922" y="2912117"/>
              <a:ext cx="916503" cy="1092288"/>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ED5E1562-C6B0-4C4E-EF8B-DAB420B56B46}"/>
                </a:ext>
              </a:extLst>
            </p:cNvPr>
            <p:cNvSpPr/>
            <p:nvPr/>
          </p:nvSpPr>
          <p:spPr>
            <a:xfrm>
              <a:off x="7322158" y="3916513"/>
              <a:ext cx="224319" cy="5626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58" name="Connector: Elbow 57">
              <a:extLst>
                <a:ext uri="{FF2B5EF4-FFF2-40B4-BE49-F238E27FC236}">
                  <a16:creationId xmlns:a16="http://schemas.microsoft.com/office/drawing/2014/main" id="{A14C19D6-3112-2807-D9C1-56ACFD26DB2A}"/>
                </a:ext>
              </a:extLst>
            </p:cNvPr>
            <p:cNvCxnSpPr>
              <a:cxnSpLocks/>
              <a:stCxn id="57" idx="4"/>
            </p:cNvCxnSpPr>
            <p:nvPr/>
          </p:nvCxnSpPr>
          <p:spPr>
            <a:xfrm rot="16200000" flipH="1" flipV="1">
              <a:off x="6429920" y="4391252"/>
              <a:ext cx="916508" cy="1092288"/>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66" name="Rectangle 65">
            <a:extLst>
              <a:ext uri="{FF2B5EF4-FFF2-40B4-BE49-F238E27FC236}">
                <a16:creationId xmlns:a16="http://schemas.microsoft.com/office/drawing/2014/main" id="{B4E2DDBC-7310-B14E-B270-54B5D0A67322}"/>
              </a:ext>
            </a:extLst>
          </p:cNvPr>
          <p:cNvSpPr/>
          <p:nvPr/>
        </p:nvSpPr>
        <p:spPr>
          <a:xfrm>
            <a:off x="6312028" y="1991244"/>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dirty="0">
                <a:solidFill>
                  <a:schemeClr val="bg1"/>
                </a:solidFill>
                <a:latin typeface="Arial"/>
                <a:cs typeface="Arial"/>
              </a:rPr>
              <a:t>Test Automation</a:t>
            </a:r>
          </a:p>
        </p:txBody>
      </p:sp>
      <p:sp>
        <p:nvSpPr>
          <p:cNvPr id="67" name="Rectangle 66">
            <a:extLst>
              <a:ext uri="{FF2B5EF4-FFF2-40B4-BE49-F238E27FC236}">
                <a16:creationId xmlns:a16="http://schemas.microsoft.com/office/drawing/2014/main" id="{B3F5D008-FF0F-1EC8-5017-4C58A1729493}"/>
              </a:ext>
            </a:extLst>
          </p:cNvPr>
          <p:cNvSpPr/>
          <p:nvPr/>
        </p:nvSpPr>
        <p:spPr>
          <a:xfrm>
            <a:off x="6312028" y="2889612"/>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dirty="0">
                <a:solidFill>
                  <a:schemeClr val="bg1"/>
                </a:solidFill>
                <a:latin typeface="Arial"/>
                <a:cs typeface="Arial"/>
              </a:rPr>
              <a:t>AI and Machine Learning Integration</a:t>
            </a:r>
          </a:p>
        </p:txBody>
      </p:sp>
      <p:sp>
        <p:nvSpPr>
          <p:cNvPr id="68" name="Rectangle 67">
            <a:extLst>
              <a:ext uri="{FF2B5EF4-FFF2-40B4-BE49-F238E27FC236}">
                <a16:creationId xmlns:a16="http://schemas.microsoft.com/office/drawing/2014/main" id="{D1521E7E-3E64-8621-64F4-89E78C41A4D2}"/>
              </a:ext>
            </a:extLst>
          </p:cNvPr>
          <p:cNvSpPr/>
          <p:nvPr/>
        </p:nvSpPr>
        <p:spPr>
          <a:xfrm>
            <a:off x="6312028" y="3787979"/>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dirty="0">
                <a:solidFill>
                  <a:schemeClr val="bg1"/>
                </a:solidFill>
                <a:latin typeface="Arial"/>
                <a:cs typeface="Arial"/>
              </a:rPr>
              <a:t>Process Mining and Discovery</a:t>
            </a:r>
          </a:p>
        </p:txBody>
      </p:sp>
      <p:sp>
        <p:nvSpPr>
          <p:cNvPr id="4" name="Rectangle 3">
            <a:extLst>
              <a:ext uri="{FF2B5EF4-FFF2-40B4-BE49-F238E27FC236}">
                <a16:creationId xmlns:a16="http://schemas.microsoft.com/office/drawing/2014/main" id="{BF63FA5B-A86D-B477-2737-17573BB7BB40}"/>
              </a:ext>
            </a:extLst>
          </p:cNvPr>
          <p:cNvSpPr/>
          <p:nvPr/>
        </p:nvSpPr>
        <p:spPr>
          <a:xfrm>
            <a:off x="794726" y="1908618"/>
            <a:ext cx="2077656" cy="685077"/>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8A606F9-C17D-BBBD-5BDF-0EB45853CD50}"/>
              </a:ext>
            </a:extLst>
          </p:cNvPr>
          <p:cNvSpPr/>
          <p:nvPr/>
        </p:nvSpPr>
        <p:spPr>
          <a:xfrm>
            <a:off x="6226890" y="2805836"/>
            <a:ext cx="2077656" cy="685077"/>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730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49DE-1591-B41A-97EF-7CA9025D759D}"/>
              </a:ext>
            </a:extLst>
          </p:cNvPr>
          <p:cNvSpPr>
            <a:spLocks noGrp="1"/>
          </p:cNvSpPr>
          <p:nvPr>
            <p:ph type="title"/>
          </p:nvPr>
        </p:nvSpPr>
        <p:spPr/>
        <p:txBody>
          <a:bodyPr/>
          <a:lstStyle/>
          <a:p>
            <a:r>
              <a:rPr lang="en-US"/>
              <a:t>How can automation help me?</a:t>
            </a:r>
            <a:endParaRPr lang="en-IN"/>
          </a:p>
        </p:txBody>
      </p:sp>
      <p:sp>
        <p:nvSpPr>
          <p:cNvPr id="3" name="Content Placeholder 2">
            <a:extLst>
              <a:ext uri="{FF2B5EF4-FFF2-40B4-BE49-F238E27FC236}">
                <a16:creationId xmlns:a16="http://schemas.microsoft.com/office/drawing/2014/main" id="{08B6B967-F0F7-A1CE-6414-DAB5DAF3FD0B}"/>
              </a:ext>
            </a:extLst>
          </p:cNvPr>
          <p:cNvSpPr>
            <a:spLocks noGrp="1"/>
          </p:cNvSpPr>
          <p:nvPr>
            <p:ph sz="quarter" idx="10"/>
          </p:nvPr>
        </p:nvSpPr>
        <p:spPr>
          <a:xfrm>
            <a:off x="286942" y="785700"/>
            <a:ext cx="8572500" cy="553998"/>
          </a:xfrm>
        </p:spPr>
        <p:txBody>
          <a:bodyPr/>
          <a:lstStyle/>
          <a:p>
            <a:r>
              <a:rPr lang="en-US"/>
              <a:t>Here are four compelling reasons why automation can be a game-changer for your work life.</a:t>
            </a:r>
            <a:endParaRPr lang="en-IN"/>
          </a:p>
        </p:txBody>
      </p:sp>
      <p:pic>
        <p:nvPicPr>
          <p:cNvPr id="10" name="Picture 9">
            <a:extLst>
              <a:ext uri="{FF2B5EF4-FFF2-40B4-BE49-F238E27FC236}">
                <a16:creationId xmlns:a16="http://schemas.microsoft.com/office/drawing/2014/main" id="{A520FE00-DB84-B418-AC65-6FDE1311E8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3958" y="2455076"/>
            <a:ext cx="1431359" cy="1435437"/>
          </a:xfrm>
          <a:prstGeom prst="rect">
            <a:avLst/>
          </a:prstGeom>
        </p:spPr>
      </p:pic>
      <p:sp>
        <p:nvSpPr>
          <p:cNvPr id="13" name="Rectangle 12">
            <a:extLst>
              <a:ext uri="{FF2B5EF4-FFF2-40B4-BE49-F238E27FC236}">
                <a16:creationId xmlns:a16="http://schemas.microsoft.com/office/drawing/2014/main" id="{F640E1B7-A9BB-A11E-AEBD-382EE96D26F4}"/>
              </a:ext>
            </a:extLst>
          </p:cNvPr>
          <p:cNvSpPr/>
          <p:nvPr/>
        </p:nvSpPr>
        <p:spPr>
          <a:xfrm>
            <a:off x="879865" y="1991244"/>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dirty="0">
                <a:solidFill>
                  <a:schemeClr val="bg1"/>
                </a:solidFill>
                <a:latin typeface="Arial"/>
                <a:cs typeface="Arial"/>
              </a:rPr>
              <a:t>Job satisfaction</a:t>
            </a:r>
          </a:p>
        </p:txBody>
      </p:sp>
      <p:sp>
        <p:nvSpPr>
          <p:cNvPr id="16" name="Rectangle 15">
            <a:extLst>
              <a:ext uri="{FF2B5EF4-FFF2-40B4-BE49-F238E27FC236}">
                <a16:creationId xmlns:a16="http://schemas.microsoft.com/office/drawing/2014/main" id="{F05AC09F-2468-E1ED-0BD5-859AE637A0FB}"/>
              </a:ext>
            </a:extLst>
          </p:cNvPr>
          <p:cNvSpPr/>
          <p:nvPr/>
        </p:nvSpPr>
        <p:spPr>
          <a:xfrm>
            <a:off x="879865" y="3787979"/>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a:solidFill>
                  <a:schemeClr val="bg1"/>
                </a:solidFill>
                <a:latin typeface="Arial"/>
                <a:cs typeface="Arial"/>
              </a:rPr>
              <a:t>Skill development</a:t>
            </a:r>
          </a:p>
        </p:txBody>
      </p:sp>
      <p:cxnSp>
        <p:nvCxnSpPr>
          <p:cNvPr id="27" name="Connector: Elbow 26">
            <a:extLst>
              <a:ext uri="{FF2B5EF4-FFF2-40B4-BE49-F238E27FC236}">
                <a16:creationId xmlns:a16="http://schemas.microsoft.com/office/drawing/2014/main" id="{D90422BA-9506-3646-E81D-833B030BDCBD}"/>
              </a:ext>
            </a:extLst>
          </p:cNvPr>
          <p:cNvCxnSpPr>
            <a:stCxn id="28" idx="0"/>
            <a:endCxn id="13" idx="3"/>
          </p:cNvCxnSpPr>
          <p:nvPr/>
        </p:nvCxnSpPr>
        <p:spPr>
          <a:xfrm rot="16200000" flipV="1">
            <a:off x="2853164" y="2184087"/>
            <a:ext cx="687382" cy="819217"/>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7FF9AEEF-17DE-CA30-BC93-84C8F1260D50}"/>
              </a:ext>
            </a:extLst>
          </p:cNvPr>
          <p:cNvSpPr/>
          <p:nvPr/>
        </p:nvSpPr>
        <p:spPr>
          <a:xfrm>
            <a:off x="3522343" y="2937387"/>
            <a:ext cx="168239" cy="42197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32" name="Connector: Elbow 31">
            <a:extLst>
              <a:ext uri="{FF2B5EF4-FFF2-40B4-BE49-F238E27FC236}">
                <a16:creationId xmlns:a16="http://schemas.microsoft.com/office/drawing/2014/main" id="{E1035D5C-4E20-A055-E56C-4EA577632831}"/>
              </a:ext>
            </a:extLst>
          </p:cNvPr>
          <p:cNvCxnSpPr>
            <a:stCxn id="28" idx="4"/>
            <a:endCxn id="16" idx="3"/>
          </p:cNvCxnSpPr>
          <p:nvPr/>
        </p:nvCxnSpPr>
        <p:spPr>
          <a:xfrm rot="5400000">
            <a:off x="2853165" y="3293441"/>
            <a:ext cx="687381" cy="819217"/>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B42F2831-E5FE-5D90-7E31-B5606F770E4E}"/>
              </a:ext>
            </a:extLst>
          </p:cNvPr>
          <p:cNvGrpSpPr/>
          <p:nvPr/>
        </p:nvGrpSpPr>
        <p:grpSpPr>
          <a:xfrm rot="10800000">
            <a:off x="5408692" y="2250008"/>
            <a:ext cx="903335" cy="1796731"/>
            <a:chOff x="6342030" y="3000009"/>
            <a:chExt cx="1204447" cy="2395642"/>
          </a:xfrm>
        </p:grpSpPr>
        <p:cxnSp>
          <p:nvCxnSpPr>
            <p:cNvPr id="35" name="Connector: Elbow 34">
              <a:extLst>
                <a:ext uri="{FF2B5EF4-FFF2-40B4-BE49-F238E27FC236}">
                  <a16:creationId xmlns:a16="http://schemas.microsoft.com/office/drawing/2014/main" id="{FDC6E3E1-6E54-C10F-07C6-66A60C709CEC}"/>
                </a:ext>
              </a:extLst>
            </p:cNvPr>
            <p:cNvCxnSpPr>
              <a:cxnSpLocks/>
              <a:stCxn id="36" idx="0"/>
            </p:cNvCxnSpPr>
            <p:nvPr/>
          </p:nvCxnSpPr>
          <p:spPr>
            <a:xfrm rot="5400000" flipH="1">
              <a:off x="6429922" y="2912117"/>
              <a:ext cx="916503" cy="1092288"/>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96B2F24F-BD20-B2DC-432E-C9A7457746F6}"/>
                </a:ext>
              </a:extLst>
            </p:cNvPr>
            <p:cNvSpPr/>
            <p:nvPr/>
          </p:nvSpPr>
          <p:spPr>
            <a:xfrm>
              <a:off x="7322160" y="3916513"/>
              <a:ext cx="224317" cy="5626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37" name="Connector: Elbow 36">
              <a:extLst>
                <a:ext uri="{FF2B5EF4-FFF2-40B4-BE49-F238E27FC236}">
                  <a16:creationId xmlns:a16="http://schemas.microsoft.com/office/drawing/2014/main" id="{C2D392AA-7C69-35E0-276B-2328F1CF0FC7}"/>
                </a:ext>
              </a:extLst>
            </p:cNvPr>
            <p:cNvCxnSpPr>
              <a:cxnSpLocks/>
              <a:stCxn id="36" idx="4"/>
            </p:cNvCxnSpPr>
            <p:nvPr/>
          </p:nvCxnSpPr>
          <p:spPr>
            <a:xfrm rot="16200000" flipH="1" flipV="1">
              <a:off x="6429918" y="4391252"/>
              <a:ext cx="916511" cy="1092288"/>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38" name="Rectangle 37">
            <a:extLst>
              <a:ext uri="{FF2B5EF4-FFF2-40B4-BE49-F238E27FC236}">
                <a16:creationId xmlns:a16="http://schemas.microsoft.com/office/drawing/2014/main" id="{9760C7CB-B69D-735E-9216-65B5C227C435}"/>
              </a:ext>
            </a:extLst>
          </p:cNvPr>
          <p:cNvSpPr/>
          <p:nvPr/>
        </p:nvSpPr>
        <p:spPr>
          <a:xfrm>
            <a:off x="6312028" y="1991244"/>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a:solidFill>
                  <a:schemeClr val="bg1"/>
                </a:solidFill>
                <a:latin typeface="Arial"/>
                <a:cs typeface="Arial"/>
              </a:rPr>
              <a:t>Enhanced opportunities</a:t>
            </a:r>
          </a:p>
        </p:txBody>
      </p:sp>
      <p:sp>
        <p:nvSpPr>
          <p:cNvPr id="40" name="Rectangle 39">
            <a:extLst>
              <a:ext uri="{FF2B5EF4-FFF2-40B4-BE49-F238E27FC236}">
                <a16:creationId xmlns:a16="http://schemas.microsoft.com/office/drawing/2014/main" id="{56D43D97-CBBC-D23B-1A49-73902DFE2797}"/>
              </a:ext>
            </a:extLst>
          </p:cNvPr>
          <p:cNvSpPr/>
          <p:nvPr/>
        </p:nvSpPr>
        <p:spPr>
          <a:xfrm>
            <a:off x="6312028" y="3787979"/>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a:solidFill>
                  <a:schemeClr val="bg1"/>
                </a:solidFill>
                <a:latin typeface="Arial"/>
                <a:cs typeface="Arial"/>
              </a:rPr>
              <a:t>Reduced stress</a:t>
            </a:r>
          </a:p>
        </p:txBody>
      </p:sp>
      <p:pic>
        <p:nvPicPr>
          <p:cNvPr id="41" name="Picture 40" descr="A cartoon orange ball with blue and black legs&#10;&#10;Description automatically generated">
            <a:extLst>
              <a:ext uri="{FF2B5EF4-FFF2-40B4-BE49-F238E27FC236}">
                <a16:creationId xmlns:a16="http://schemas.microsoft.com/office/drawing/2014/main" id="{DF233F22-BF1B-9644-E20C-C00FD409D4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059189" y="2684571"/>
            <a:ext cx="1058052" cy="1095840"/>
          </a:xfrm>
          <a:prstGeom prst="rect">
            <a:avLst/>
          </a:prstGeom>
        </p:spPr>
      </p:pic>
    </p:spTree>
    <p:custDataLst>
      <p:tags r:id="rId1"/>
    </p:custDataLst>
    <p:extLst>
      <p:ext uri="{BB962C8B-B14F-4D97-AF65-F5344CB8AC3E}">
        <p14:creationId xmlns:p14="http://schemas.microsoft.com/office/powerpoint/2010/main" val="338859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49DE-1591-B41A-97EF-7CA9025D759D}"/>
              </a:ext>
            </a:extLst>
          </p:cNvPr>
          <p:cNvSpPr>
            <a:spLocks noGrp="1"/>
          </p:cNvSpPr>
          <p:nvPr>
            <p:ph type="title"/>
          </p:nvPr>
        </p:nvSpPr>
        <p:spPr/>
        <p:txBody>
          <a:bodyPr/>
          <a:lstStyle/>
          <a:p>
            <a:r>
              <a:rPr lang="en-US"/>
              <a:t>How can automation help my organization?</a:t>
            </a:r>
            <a:endParaRPr lang="en-IN"/>
          </a:p>
        </p:txBody>
      </p:sp>
      <p:sp>
        <p:nvSpPr>
          <p:cNvPr id="3" name="Content Placeholder 2">
            <a:extLst>
              <a:ext uri="{FF2B5EF4-FFF2-40B4-BE49-F238E27FC236}">
                <a16:creationId xmlns:a16="http://schemas.microsoft.com/office/drawing/2014/main" id="{08B6B967-F0F7-A1CE-6414-DAB5DAF3FD0B}"/>
              </a:ext>
            </a:extLst>
          </p:cNvPr>
          <p:cNvSpPr>
            <a:spLocks noGrp="1"/>
          </p:cNvSpPr>
          <p:nvPr>
            <p:ph sz="quarter" idx="10"/>
          </p:nvPr>
        </p:nvSpPr>
        <p:spPr>
          <a:xfrm>
            <a:off x="286942" y="991791"/>
            <a:ext cx="8647011" cy="276999"/>
          </a:xfrm>
        </p:spPr>
        <p:txBody>
          <a:bodyPr/>
          <a:lstStyle/>
          <a:p>
            <a:r>
              <a:rPr lang="en-US"/>
              <a:t>Here are six main reasons for your organization to embrace automation.</a:t>
            </a:r>
            <a:endParaRPr lang="en-IN"/>
          </a:p>
        </p:txBody>
      </p:sp>
      <p:pic>
        <p:nvPicPr>
          <p:cNvPr id="5" name="Picture 4">
            <a:extLst>
              <a:ext uri="{FF2B5EF4-FFF2-40B4-BE49-F238E27FC236}">
                <a16:creationId xmlns:a16="http://schemas.microsoft.com/office/drawing/2014/main" id="{0DE5328F-958F-3558-002F-03895242B2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3958" y="2455076"/>
            <a:ext cx="1431359" cy="1435437"/>
          </a:xfrm>
          <a:prstGeom prst="rect">
            <a:avLst/>
          </a:prstGeom>
        </p:spPr>
      </p:pic>
      <p:pic>
        <p:nvPicPr>
          <p:cNvPr id="8" name="Picture 7" descr="A blue circle with yellow wings&#10;&#10;Description automatically generated">
            <a:extLst>
              <a:ext uri="{FF2B5EF4-FFF2-40B4-BE49-F238E27FC236}">
                <a16:creationId xmlns:a16="http://schemas.microsoft.com/office/drawing/2014/main" id="{8E8EA545-5492-F6AC-B886-E9FC2339F45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90633" y="2667762"/>
            <a:ext cx="964707" cy="886101"/>
          </a:xfrm>
          <a:prstGeom prst="rect">
            <a:avLst/>
          </a:prstGeom>
        </p:spPr>
      </p:pic>
      <p:sp>
        <p:nvSpPr>
          <p:cNvPr id="10" name="Rectangle 9">
            <a:extLst>
              <a:ext uri="{FF2B5EF4-FFF2-40B4-BE49-F238E27FC236}">
                <a16:creationId xmlns:a16="http://schemas.microsoft.com/office/drawing/2014/main" id="{AE9B7118-5677-FA39-AF89-2FDB1ED5836B}"/>
              </a:ext>
            </a:extLst>
          </p:cNvPr>
          <p:cNvSpPr/>
          <p:nvPr/>
        </p:nvSpPr>
        <p:spPr>
          <a:xfrm>
            <a:off x="879865" y="1991244"/>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a:solidFill>
                  <a:schemeClr val="bg1"/>
                </a:solidFill>
                <a:latin typeface="Arial"/>
                <a:cs typeface="Arial"/>
              </a:rPr>
              <a:t>Saved cost</a:t>
            </a:r>
          </a:p>
        </p:txBody>
      </p:sp>
      <p:sp>
        <p:nvSpPr>
          <p:cNvPr id="13" name="Rectangle 12">
            <a:extLst>
              <a:ext uri="{FF2B5EF4-FFF2-40B4-BE49-F238E27FC236}">
                <a16:creationId xmlns:a16="http://schemas.microsoft.com/office/drawing/2014/main" id="{223A0BAE-FB85-7302-546D-0EB05147FF19}"/>
              </a:ext>
            </a:extLst>
          </p:cNvPr>
          <p:cNvSpPr/>
          <p:nvPr/>
        </p:nvSpPr>
        <p:spPr>
          <a:xfrm>
            <a:off x="879865" y="2889612"/>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a:solidFill>
                  <a:schemeClr val="bg1"/>
                </a:solidFill>
                <a:latin typeface="Arial"/>
                <a:cs typeface="Arial"/>
              </a:rPr>
              <a:t>Improved accuracy</a:t>
            </a:r>
          </a:p>
        </p:txBody>
      </p:sp>
      <p:sp>
        <p:nvSpPr>
          <p:cNvPr id="14" name="Rectangle 13">
            <a:extLst>
              <a:ext uri="{FF2B5EF4-FFF2-40B4-BE49-F238E27FC236}">
                <a16:creationId xmlns:a16="http://schemas.microsoft.com/office/drawing/2014/main" id="{3A2CAA64-A373-2961-F603-2D9B16E779BC}"/>
              </a:ext>
            </a:extLst>
          </p:cNvPr>
          <p:cNvSpPr/>
          <p:nvPr/>
        </p:nvSpPr>
        <p:spPr>
          <a:xfrm>
            <a:off x="879865" y="3787979"/>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a:solidFill>
                  <a:schemeClr val="bg1"/>
                </a:solidFill>
                <a:latin typeface="Arial"/>
                <a:cs typeface="Arial"/>
              </a:rPr>
              <a:t>Increased efficiency</a:t>
            </a:r>
          </a:p>
        </p:txBody>
      </p:sp>
      <p:cxnSp>
        <p:nvCxnSpPr>
          <p:cNvPr id="15" name="Straight Arrow Connector 14">
            <a:extLst>
              <a:ext uri="{FF2B5EF4-FFF2-40B4-BE49-F238E27FC236}">
                <a16:creationId xmlns:a16="http://schemas.microsoft.com/office/drawing/2014/main" id="{A5B18238-4EDF-D1C9-8F55-0395F4885546}"/>
              </a:ext>
            </a:extLst>
          </p:cNvPr>
          <p:cNvCxnSpPr>
            <a:stCxn id="18" idx="2"/>
            <a:endCxn id="13" idx="3"/>
          </p:cNvCxnSpPr>
          <p:nvPr/>
        </p:nvCxnSpPr>
        <p:spPr>
          <a:xfrm flipH="1">
            <a:off x="2787246" y="3148373"/>
            <a:ext cx="735097" cy="0"/>
          </a:xfrm>
          <a:prstGeom prst="straightConnector1">
            <a:avLst/>
          </a:prstGeom>
          <a:ln w="25400" cap="flat" cmpd="sng" algn="ctr">
            <a:solidFill>
              <a:schemeClr val="bg2"/>
            </a:solidFill>
            <a:prstDash val="solid"/>
            <a:roun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Connector: Elbow 16">
            <a:extLst>
              <a:ext uri="{FF2B5EF4-FFF2-40B4-BE49-F238E27FC236}">
                <a16:creationId xmlns:a16="http://schemas.microsoft.com/office/drawing/2014/main" id="{95A84BB1-1E98-FF41-038C-40800468F190}"/>
              </a:ext>
            </a:extLst>
          </p:cNvPr>
          <p:cNvCxnSpPr>
            <a:stCxn id="18" idx="0"/>
            <a:endCxn id="10" idx="3"/>
          </p:cNvCxnSpPr>
          <p:nvPr/>
        </p:nvCxnSpPr>
        <p:spPr>
          <a:xfrm rot="16200000" flipV="1">
            <a:off x="2853164" y="2184087"/>
            <a:ext cx="687382" cy="819217"/>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3D37F05-EC23-1859-1168-57068297DEFC}"/>
              </a:ext>
            </a:extLst>
          </p:cNvPr>
          <p:cNvSpPr/>
          <p:nvPr/>
        </p:nvSpPr>
        <p:spPr>
          <a:xfrm>
            <a:off x="3522343" y="2937387"/>
            <a:ext cx="168239" cy="42197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19" name="Connector: Elbow 18">
            <a:extLst>
              <a:ext uri="{FF2B5EF4-FFF2-40B4-BE49-F238E27FC236}">
                <a16:creationId xmlns:a16="http://schemas.microsoft.com/office/drawing/2014/main" id="{1EBAD527-4779-10D7-A094-789D45266969}"/>
              </a:ext>
            </a:extLst>
          </p:cNvPr>
          <p:cNvCxnSpPr>
            <a:stCxn id="18" idx="4"/>
            <a:endCxn id="14" idx="3"/>
          </p:cNvCxnSpPr>
          <p:nvPr/>
        </p:nvCxnSpPr>
        <p:spPr>
          <a:xfrm rot="5400000">
            <a:off x="2853165" y="3293441"/>
            <a:ext cx="687381" cy="819217"/>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2D84077F-86CC-B962-6EDD-DD78FC9472B8}"/>
              </a:ext>
            </a:extLst>
          </p:cNvPr>
          <p:cNvGrpSpPr/>
          <p:nvPr/>
        </p:nvGrpSpPr>
        <p:grpSpPr>
          <a:xfrm rot="10800000">
            <a:off x="5408690" y="2250007"/>
            <a:ext cx="903337" cy="1796731"/>
            <a:chOff x="6342028" y="3000009"/>
            <a:chExt cx="1204449" cy="2395641"/>
          </a:xfrm>
        </p:grpSpPr>
        <p:cxnSp>
          <p:nvCxnSpPr>
            <p:cNvPr id="21" name="Straight Arrow Connector 20">
              <a:extLst>
                <a:ext uri="{FF2B5EF4-FFF2-40B4-BE49-F238E27FC236}">
                  <a16:creationId xmlns:a16="http://schemas.microsoft.com/office/drawing/2014/main" id="{DB40EE86-76FD-204A-6889-780402385AB1}"/>
                </a:ext>
              </a:extLst>
            </p:cNvPr>
            <p:cNvCxnSpPr>
              <a:cxnSpLocks/>
              <a:stCxn id="23" idx="2"/>
            </p:cNvCxnSpPr>
            <p:nvPr/>
          </p:nvCxnSpPr>
          <p:spPr>
            <a:xfrm rot="10800000" flipV="1">
              <a:off x="6342028" y="4197827"/>
              <a:ext cx="980131" cy="3"/>
            </a:xfrm>
            <a:prstGeom prst="straightConnector1">
              <a:avLst/>
            </a:prstGeom>
            <a:ln w="25400" cap="flat" cmpd="sng" algn="ctr">
              <a:solidFill>
                <a:schemeClr val="bg2"/>
              </a:solidFill>
              <a:prstDash val="solid"/>
              <a:roun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2" name="Connector: Elbow 21">
              <a:extLst>
                <a:ext uri="{FF2B5EF4-FFF2-40B4-BE49-F238E27FC236}">
                  <a16:creationId xmlns:a16="http://schemas.microsoft.com/office/drawing/2014/main" id="{78BCFD9C-586D-D27A-8818-2510BA4D2B2D}"/>
                </a:ext>
              </a:extLst>
            </p:cNvPr>
            <p:cNvCxnSpPr>
              <a:cxnSpLocks/>
              <a:stCxn id="23" idx="0"/>
            </p:cNvCxnSpPr>
            <p:nvPr/>
          </p:nvCxnSpPr>
          <p:spPr>
            <a:xfrm rot="5400000" flipH="1">
              <a:off x="6429923" y="2912117"/>
              <a:ext cx="916503" cy="1092288"/>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4341A03-4C7F-17A4-4F1F-C8E8B5F84947}"/>
                </a:ext>
              </a:extLst>
            </p:cNvPr>
            <p:cNvSpPr/>
            <p:nvPr/>
          </p:nvSpPr>
          <p:spPr>
            <a:xfrm>
              <a:off x="7322158" y="3916513"/>
              <a:ext cx="224319" cy="5626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24" name="Connector: Elbow 23">
              <a:extLst>
                <a:ext uri="{FF2B5EF4-FFF2-40B4-BE49-F238E27FC236}">
                  <a16:creationId xmlns:a16="http://schemas.microsoft.com/office/drawing/2014/main" id="{2A834A8C-BB87-BBCF-C23A-27248C74D610}"/>
                </a:ext>
              </a:extLst>
            </p:cNvPr>
            <p:cNvCxnSpPr>
              <a:cxnSpLocks/>
              <a:stCxn id="23" idx="4"/>
            </p:cNvCxnSpPr>
            <p:nvPr/>
          </p:nvCxnSpPr>
          <p:spPr>
            <a:xfrm rot="16200000" flipH="1" flipV="1">
              <a:off x="6429920" y="4391252"/>
              <a:ext cx="916508" cy="1092288"/>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25" name="Rectangle 24">
            <a:extLst>
              <a:ext uri="{FF2B5EF4-FFF2-40B4-BE49-F238E27FC236}">
                <a16:creationId xmlns:a16="http://schemas.microsoft.com/office/drawing/2014/main" id="{9177AC9B-6376-1E5F-FE35-A1DB82C17798}"/>
              </a:ext>
            </a:extLst>
          </p:cNvPr>
          <p:cNvSpPr/>
          <p:nvPr/>
        </p:nvSpPr>
        <p:spPr>
          <a:xfrm>
            <a:off x="6312028" y="1991244"/>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a:solidFill>
                  <a:schemeClr val="bg1"/>
                </a:solidFill>
                <a:latin typeface="Arial"/>
                <a:cs typeface="Arial"/>
              </a:rPr>
              <a:t>Enhanced compliance</a:t>
            </a:r>
          </a:p>
        </p:txBody>
      </p:sp>
      <p:sp>
        <p:nvSpPr>
          <p:cNvPr id="26" name="Rectangle 25">
            <a:extLst>
              <a:ext uri="{FF2B5EF4-FFF2-40B4-BE49-F238E27FC236}">
                <a16:creationId xmlns:a16="http://schemas.microsoft.com/office/drawing/2014/main" id="{A2E35FC8-3984-D414-A3A8-CDC556FFAD1C}"/>
              </a:ext>
            </a:extLst>
          </p:cNvPr>
          <p:cNvSpPr/>
          <p:nvPr/>
        </p:nvSpPr>
        <p:spPr>
          <a:xfrm>
            <a:off x="6312028" y="2889612"/>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a:solidFill>
                  <a:schemeClr val="bg1"/>
                </a:solidFill>
                <a:latin typeface="Arial"/>
                <a:cs typeface="Arial"/>
              </a:rPr>
              <a:t>Improved scalability</a:t>
            </a:r>
          </a:p>
        </p:txBody>
      </p:sp>
      <p:sp>
        <p:nvSpPr>
          <p:cNvPr id="27" name="Rectangle 26">
            <a:extLst>
              <a:ext uri="{FF2B5EF4-FFF2-40B4-BE49-F238E27FC236}">
                <a16:creationId xmlns:a16="http://schemas.microsoft.com/office/drawing/2014/main" id="{5E1FDE62-584C-169F-9AF6-6D7C48460ABA}"/>
              </a:ext>
            </a:extLst>
          </p:cNvPr>
          <p:cNvSpPr/>
          <p:nvPr/>
        </p:nvSpPr>
        <p:spPr>
          <a:xfrm>
            <a:off x="6312028" y="3787979"/>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US" sz="1050" b="1">
                <a:solidFill>
                  <a:schemeClr val="bg1"/>
                </a:solidFill>
                <a:latin typeface="Arial"/>
                <a:cs typeface="Arial"/>
              </a:rPr>
              <a:t>Optimized resource allocation</a:t>
            </a:r>
          </a:p>
        </p:txBody>
      </p:sp>
      <p:sp>
        <p:nvSpPr>
          <p:cNvPr id="4" name="Rectangle 3">
            <a:extLst>
              <a:ext uri="{FF2B5EF4-FFF2-40B4-BE49-F238E27FC236}">
                <a16:creationId xmlns:a16="http://schemas.microsoft.com/office/drawing/2014/main" id="{B6C50EC3-1B8C-9421-DED5-3916D3A643D4}"/>
              </a:ext>
            </a:extLst>
          </p:cNvPr>
          <p:cNvSpPr/>
          <p:nvPr/>
        </p:nvSpPr>
        <p:spPr>
          <a:xfrm>
            <a:off x="802463" y="2804903"/>
            <a:ext cx="2077656" cy="685077"/>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7F48187-5AA2-FBCD-F0F0-E18A23514CDD}"/>
              </a:ext>
            </a:extLst>
          </p:cNvPr>
          <p:cNvSpPr/>
          <p:nvPr/>
        </p:nvSpPr>
        <p:spPr>
          <a:xfrm>
            <a:off x="794727" y="3702340"/>
            <a:ext cx="2077656" cy="685077"/>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2210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C341-6194-BFA2-0F0D-B24C208B637D}"/>
              </a:ext>
            </a:extLst>
          </p:cNvPr>
          <p:cNvSpPr>
            <a:spLocks noGrp="1"/>
          </p:cNvSpPr>
          <p:nvPr>
            <p:ph type="title"/>
          </p:nvPr>
        </p:nvSpPr>
        <p:spPr>
          <a:xfrm>
            <a:off x="286942" y="333606"/>
            <a:ext cx="4956706" cy="517522"/>
          </a:xfrm>
        </p:spPr>
        <p:txBody>
          <a:bodyPr/>
          <a:lstStyle/>
          <a:p>
            <a:r>
              <a:rPr lang="en-US"/>
              <a:t>Common automation use cases</a:t>
            </a:r>
            <a:endParaRPr lang="en-IN"/>
          </a:p>
        </p:txBody>
      </p:sp>
      <p:sp>
        <p:nvSpPr>
          <p:cNvPr id="3" name="Content Placeholder 2">
            <a:extLst>
              <a:ext uri="{FF2B5EF4-FFF2-40B4-BE49-F238E27FC236}">
                <a16:creationId xmlns:a16="http://schemas.microsoft.com/office/drawing/2014/main" id="{360F2EED-27E3-C5CA-6340-3B96B32F609C}"/>
              </a:ext>
            </a:extLst>
          </p:cNvPr>
          <p:cNvSpPr>
            <a:spLocks noGrp="1"/>
          </p:cNvSpPr>
          <p:nvPr>
            <p:ph sz="quarter" idx="10"/>
          </p:nvPr>
        </p:nvSpPr>
        <p:spPr>
          <a:xfrm>
            <a:off x="286942" y="991792"/>
            <a:ext cx="8572500" cy="553998"/>
          </a:xfrm>
        </p:spPr>
        <p:txBody>
          <a:bodyPr/>
          <a:lstStyle/>
          <a:p>
            <a:r>
              <a:rPr lang="en-US"/>
              <a:t>Let's explore six common examples of how automation can greatly benefit your work.</a:t>
            </a:r>
            <a:endParaRPr lang="en-IN" sz="1350" i="1">
              <a:solidFill>
                <a:schemeClr val="accent1"/>
              </a:solidFill>
            </a:endParaRPr>
          </a:p>
        </p:txBody>
      </p:sp>
      <p:sp>
        <p:nvSpPr>
          <p:cNvPr id="18" name="TextBox 17">
            <a:extLst>
              <a:ext uri="{FF2B5EF4-FFF2-40B4-BE49-F238E27FC236}">
                <a16:creationId xmlns:a16="http://schemas.microsoft.com/office/drawing/2014/main" id="{C494AAD3-0D5F-F37B-CEE5-CE7BB56D0EC3}"/>
              </a:ext>
            </a:extLst>
          </p:cNvPr>
          <p:cNvSpPr txBox="1"/>
          <p:nvPr/>
        </p:nvSpPr>
        <p:spPr>
          <a:xfrm>
            <a:off x="307417" y="3292711"/>
            <a:ext cx="989695" cy="507831"/>
          </a:xfrm>
          <a:prstGeom prst="rect">
            <a:avLst/>
          </a:prstGeom>
          <a:noFill/>
        </p:spPr>
        <p:txBody>
          <a:bodyPr wrap="none" lIns="68580" tIns="68580" rIns="68580" bIns="68580" rtlCol="0">
            <a:spAutoFit/>
          </a:bodyPr>
          <a:lstStyle/>
          <a:p>
            <a:pPr algn="ctr"/>
            <a:r>
              <a:rPr lang="en-IN" sz="1200" b="1">
                <a:solidFill>
                  <a:srgbClr val="1D1C1D"/>
                </a:solidFill>
                <a:latin typeface="+mj-lt"/>
              </a:rPr>
              <a:t>Payroll</a:t>
            </a:r>
          </a:p>
          <a:p>
            <a:pPr algn="ctr"/>
            <a:r>
              <a:rPr lang="en-IN" sz="1200" b="1">
                <a:solidFill>
                  <a:srgbClr val="1D1C1D"/>
                </a:solidFill>
                <a:latin typeface="+mj-lt"/>
              </a:rPr>
              <a:t>processing</a:t>
            </a:r>
            <a:endParaRPr lang="en-US" sz="1200" b="1">
              <a:latin typeface="+mj-lt"/>
              <a:cs typeface="Arial"/>
            </a:endParaRPr>
          </a:p>
        </p:txBody>
      </p:sp>
      <p:sp>
        <p:nvSpPr>
          <p:cNvPr id="19" name="TextBox 18">
            <a:extLst>
              <a:ext uri="{FF2B5EF4-FFF2-40B4-BE49-F238E27FC236}">
                <a16:creationId xmlns:a16="http://schemas.microsoft.com/office/drawing/2014/main" id="{0F4CCDFF-E460-ED78-05AB-3451FAB5BBEA}"/>
              </a:ext>
            </a:extLst>
          </p:cNvPr>
          <p:cNvSpPr txBox="1"/>
          <p:nvPr/>
        </p:nvSpPr>
        <p:spPr>
          <a:xfrm>
            <a:off x="1573133" y="3292711"/>
            <a:ext cx="1552349" cy="507831"/>
          </a:xfrm>
          <a:prstGeom prst="rect">
            <a:avLst/>
          </a:prstGeom>
          <a:noFill/>
        </p:spPr>
        <p:txBody>
          <a:bodyPr wrap="none" lIns="68580" tIns="68580" rIns="68580" bIns="68580" rtlCol="0">
            <a:spAutoFit/>
          </a:bodyPr>
          <a:lstStyle/>
          <a:p>
            <a:pPr algn="ctr"/>
            <a:r>
              <a:rPr lang="en-IN" sz="1200" b="1">
                <a:solidFill>
                  <a:srgbClr val="1D1C1D"/>
                </a:solidFill>
                <a:latin typeface="+mj-lt"/>
              </a:rPr>
              <a:t>Client information</a:t>
            </a:r>
          </a:p>
          <a:p>
            <a:pPr algn="ctr"/>
            <a:r>
              <a:rPr lang="en-IN" sz="1200" b="1">
                <a:solidFill>
                  <a:srgbClr val="1D1C1D"/>
                </a:solidFill>
                <a:latin typeface="+mj-lt"/>
              </a:rPr>
              <a:t>update</a:t>
            </a:r>
            <a:endParaRPr lang="en-US" sz="1200" b="1">
              <a:latin typeface="+mj-lt"/>
              <a:cs typeface="Arial"/>
            </a:endParaRPr>
          </a:p>
        </p:txBody>
      </p:sp>
      <p:sp>
        <p:nvSpPr>
          <p:cNvPr id="20" name="TextBox 19">
            <a:extLst>
              <a:ext uri="{FF2B5EF4-FFF2-40B4-BE49-F238E27FC236}">
                <a16:creationId xmlns:a16="http://schemas.microsoft.com/office/drawing/2014/main" id="{FDD3345B-DBEA-30E0-F03E-6E175F651011}"/>
              </a:ext>
            </a:extLst>
          </p:cNvPr>
          <p:cNvSpPr txBox="1"/>
          <p:nvPr/>
        </p:nvSpPr>
        <p:spPr>
          <a:xfrm>
            <a:off x="3456997" y="3292711"/>
            <a:ext cx="808555" cy="692497"/>
          </a:xfrm>
          <a:prstGeom prst="rect">
            <a:avLst/>
          </a:prstGeom>
          <a:noFill/>
        </p:spPr>
        <p:txBody>
          <a:bodyPr wrap="none" lIns="68580" tIns="68580" rIns="68580" bIns="68580" rtlCol="0">
            <a:spAutoFit/>
          </a:bodyPr>
          <a:lstStyle/>
          <a:p>
            <a:r>
              <a:rPr lang="en-IN" sz="1200" b="1">
                <a:solidFill>
                  <a:srgbClr val="1D1C1D"/>
                </a:solidFill>
                <a:latin typeface="+mj-lt"/>
              </a:rPr>
              <a:t>Contract</a:t>
            </a:r>
          </a:p>
          <a:p>
            <a:r>
              <a:rPr lang="en-IN" sz="1200" b="1">
                <a:solidFill>
                  <a:srgbClr val="1D1C1D"/>
                </a:solidFill>
                <a:latin typeface="+mj-lt"/>
              </a:rPr>
              <a:t>renewal</a:t>
            </a:r>
          </a:p>
          <a:p>
            <a:r>
              <a:rPr lang="en-IN" sz="1200" b="1">
                <a:solidFill>
                  <a:srgbClr val="1D1C1D"/>
                </a:solidFill>
                <a:latin typeface="+mj-lt"/>
              </a:rPr>
              <a:t>process</a:t>
            </a:r>
            <a:endParaRPr lang="en-US" sz="1200" b="1">
              <a:latin typeface="+mj-lt"/>
              <a:cs typeface="Arial"/>
            </a:endParaRPr>
          </a:p>
        </p:txBody>
      </p:sp>
      <p:sp>
        <p:nvSpPr>
          <p:cNvPr id="21" name="TextBox 20">
            <a:extLst>
              <a:ext uri="{FF2B5EF4-FFF2-40B4-BE49-F238E27FC236}">
                <a16:creationId xmlns:a16="http://schemas.microsoft.com/office/drawing/2014/main" id="{406D9A74-182D-3C70-5A45-681243EA3361}"/>
              </a:ext>
            </a:extLst>
          </p:cNvPr>
          <p:cNvSpPr txBox="1"/>
          <p:nvPr/>
        </p:nvSpPr>
        <p:spPr>
          <a:xfrm>
            <a:off x="4735829" y="3292711"/>
            <a:ext cx="1198085" cy="692497"/>
          </a:xfrm>
          <a:prstGeom prst="rect">
            <a:avLst/>
          </a:prstGeom>
          <a:noFill/>
        </p:spPr>
        <p:txBody>
          <a:bodyPr wrap="none" lIns="68580" tIns="68580" rIns="68580" bIns="68580" rtlCol="0">
            <a:spAutoFit/>
          </a:bodyPr>
          <a:lstStyle/>
          <a:p>
            <a:pPr algn="ctr"/>
            <a:r>
              <a:rPr lang="en-IN" sz="1200" b="1">
                <a:solidFill>
                  <a:srgbClr val="1D1C1D"/>
                </a:solidFill>
                <a:latin typeface="+mj-lt"/>
              </a:rPr>
              <a:t>Financial</a:t>
            </a:r>
          </a:p>
          <a:p>
            <a:pPr algn="ctr"/>
            <a:r>
              <a:rPr lang="en-IN" sz="1200" b="1">
                <a:solidFill>
                  <a:srgbClr val="1D1C1D"/>
                </a:solidFill>
                <a:latin typeface="+mj-lt"/>
              </a:rPr>
              <a:t>statement</a:t>
            </a:r>
          </a:p>
          <a:p>
            <a:pPr algn="ctr"/>
            <a:r>
              <a:rPr lang="en-IN" sz="1200" b="1">
                <a:solidFill>
                  <a:srgbClr val="1D1C1D"/>
                </a:solidFill>
                <a:latin typeface="+mj-lt"/>
              </a:rPr>
              <a:t>reconciliation</a:t>
            </a:r>
          </a:p>
        </p:txBody>
      </p:sp>
      <p:sp>
        <p:nvSpPr>
          <p:cNvPr id="22" name="TextBox 21">
            <a:extLst>
              <a:ext uri="{FF2B5EF4-FFF2-40B4-BE49-F238E27FC236}">
                <a16:creationId xmlns:a16="http://schemas.microsoft.com/office/drawing/2014/main" id="{2D4955F5-253B-487D-9322-372F49CE21EE}"/>
              </a:ext>
            </a:extLst>
          </p:cNvPr>
          <p:cNvSpPr txBox="1"/>
          <p:nvPr/>
        </p:nvSpPr>
        <p:spPr>
          <a:xfrm>
            <a:off x="6312318" y="3292711"/>
            <a:ext cx="1031373" cy="507831"/>
          </a:xfrm>
          <a:prstGeom prst="rect">
            <a:avLst/>
          </a:prstGeom>
          <a:noFill/>
        </p:spPr>
        <p:txBody>
          <a:bodyPr wrap="none" lIns="68580" tIns="68580" rIns="68580" bIns="68580" rtlCol="0">
            <a:spAutoFit/>
          </a:bodyPr>
          <a:lstStyle/>
          <a:p>
            <a:pPr algn="ctr"/>
            <a:r>
              <a:rPr lang="en-IN" sz="1200" b="1">
                <a:solidFill>
                  <a:srgbClr val="1D1C1D"/>
                </a:solidFill>
                <a:latin typeface="+mj-lt"/>
              </a:rPr>
              <a:t>Compliance</a:t>
            </a:r>
          </a:p>
          <a:p>
            <a:pPr algn="ctr"/>
            <a:r>
              <a:rPr lang="en-IN" sz="1200" b="1">
                <a:solidFill>
                  <a:srgbClr val="1D1C1D"/>
                </a:solidFill>
                <a:latin typeface="+mj-lt"/>
              </a:rPr>
              <a:t>reporting</a:t>
            </a:r>
          </a:p>
        </p:txBody>
      </p:sp>
      <p:sp>
        <p:nvSpPr>
          <p:cNvPr id="23" name="TextBox 22">
            <a:extLst>
              <a:ext uri="{FF2B5EF4-FFF2-40B4-BE49-F238E27FC236}">
                <a16:creationId xmlns:a16="http://schemas.microsoft.com/office/drawing/2014/main" id="{D5B4E27D-AF18-C5CE-49BC-89EA7F34A629}"/>
              </a:ext>
            </a:extLst>
          </p:cNvPr>
          <p:cNvSpPr txBox="1"/>
          <p:nvPr/>
        </p:nvSpPr>
        <p:spPr>
          <a:xfrm>
            <a:off x="7826291" y="3292711"/>
            <a:ext cx="989695" cy="692497"/>
          </a:xfrm>
          <a:prstGeom prst="rect">
            <a:avLst/>
          </a:prstGeom>
          <a:noFill/>
        </p:spPr>
        <p:txBody>
          <a:bodyPr wrap="none" lIns="68580" tIns="68580" rIns="68580" bIns="68580" rtlCol="0">
            <a:spAutoFit/>
          </a:bodyPr>
          <a:lstStyle/>
          <a:p>
            <a:pPr algn="ctr"/>
            <a:r>
              <a:rPr lang="en-IN" sz="1200" b="1">
                <a:solidFill>
                  <a:srgbClr val="1D1C1D"/>
                </a:solidFill>
                <a:latin typeface="+mj-lt"/>
              </a:rPr>
              <a:t>Customer</a:t>
            </a:r>
          </a:p>
          <a:p>
            <a:pPr algn="ctr"/>
            <a:r>
              <a:rPr lang="en-IN" sz="1200" b="1">
                <a:solidFill>
                  <a:srgbClr val="1D1C1D"/>
                </a:solidFill>
                <a:latin typeface="+mj-lt"/>
              </a:rPr>
              <a:t>complaint</a:t>
            </a:r>
          </a:p>
          <a:p>
            <a:pPr algn="ctr"/>
            <a:r>
              <a:rPr lang="en-IN" sz="1200" b="1">
                <a:solidFill>
                  <a:srgbClr val="1D1C1D"/>
                </a:solidFill>
                <a:latin typeface="+mj-lt"/>
              </a:rPr>
              <a:t>processing</a:t>
            </a:r>
            <a:endParaRPr lang="en-IN" sz="1200" b="1">
              <a:latin typeface="+mj-lt"/>
              <a:cs typeface="Arial"/>
            </a:endParaRPr>
          </a:p>
        </p:txBody>
      </p:sp>
      <p:sp>
        <p:nvSpPr>
          <p:cNvPr id="4" name="Oval 3">
            <a:extLst>
              <a:ext uri="{FF2B5EF4-FFF2-40B4-BE49-F238E27FC236}">
                <a16:creationId xmlns:a16="http://schemas.microsoft.com/office/drawing/2014/main" id="{1278542A-1F86-39E8-57D6-B956B8CDC216}"/>
              </a:ext>
            </a:extLst>
          </p:cNvPr>
          <p:cNvSpPr/>
          <p:nvPr/>
        </p:nvSpPr>
        <p:spPr>
          <a:xfrm>
            <a:off x="286942" y="2360764"/>
            <a:ext cx="1138462" cy="421972"/>
          </a:xfrm>
          <a:prstGeom prst="ellipse">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wrap="square" lIns="68580" tIns="68580" rIns="68580" bIns="68580" rtlCol="0" anchor="ctr" anchorCtr="0">
            <a:spAutoFit/>
          </a:bodyPr>
          <a:lstStyle/>
          <a:p>
            <a:pPr algn="l"/>
            <a:endParaRPr lang="en-IN" sz="1050">
              <a:solidFill>
                <a:schemeClr val="tx1"/>
              </a:solidFill>
              <a:latin typeface="Arial"/>
              <a:cs typeface="Arial"/>
            </a:endParaRPr>
          </a:p>
        </p:txBody>
      </p:sp>
      <p:sp>
        <p:nvSpPr>
          <p:cNvPr id="5" name="Oval 4">
            <a:extLst>
              <a:ext uri="{FF2B5EF4-FFF2-40B4-BE49-F238E27FC236}">
                <a16:creationId xmlns:a16="http://schemas.microsoft.com/office/drawing/2014/main" id="{14E397E1-9CAC-2BBC-6672-9BF016BD6DCD}"/>
              </a:ext>
            </a:extLst>
          </p:cNvPr>
          <p:cNvSpPr/>
          <p:nvPr/>
        </p:nvSpPr>
        <p:spPr>
          <a:xfrm>
            <a:off x="1780076" y="2360764"/>
            <a:ext cx="1138462" cy="421972"/>
          </a:xfrm>
          <a:prstGeom prst="ellipse">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wrap="square" lIns="68580" tIns="68580" rIns="68580" bIns="68580" rtlCol="0" anchor="ctr" anchorCtr="0">
            <a:spAutoFit/>
          </a:bodyPr>
          <a:lstStyle/>
          <a:p>
            <a:pPr algn="l"/>
            <a:endParaRPr lang="en-IN" sz="1050">
              <a:solidFill>
                <a:schemeClr val="tx1"/>
              </a:solidFill>
              <a:latin typeface="Arial"/>
              <a:cs typeface="Arial"/>
            </a:endParaRPr>
          </a:p>
        </p:txBody>
      </p:sp>
      <p:sp>
        <p:nvSpPr>
          <p:cNvPr id="8" name="Oval 7">
            <a:extLst>
              <a:ext uri="{FF2B5EF4-FFF2-40B4-BE49-F238E27FC236}">
                <a16:creationId xmlns:a16="http://schemas.microsoft.com/office/drawing/2014/main" id="{18E6F157-CFCD-8E0B-1A4B-43DEFF2E4177}"/>
              </a:ext>
            </a:extLst>
          </p:cNvPr>
          <p:cNvSpPr/>
          <p:nvPr/>
        </p:nvSpPr>
        <p:spPr>
          <a:xfrm>
            <a:off x="3273210" y="2360764"/>
            <a:ext cx="1138462" cy="421972"/>
          </a:xfrm>
          <a:prstGeom prst="ellipse">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wrap="square" lIns="68580" tIns="68580" rIns="68580" bIns="68580" rtlCol="0" anchor="ctr" anchorCtr="0">
            <a:spAutoFit/>
          </a:bodyPr>
          <a:lstStyle/>
          <a:p>
            <a:pPr algn="l"/>
            <a:endParaRPr lang="en-IN" sz="1050">
              <a:solidFill>
                <a:schemeClr val="tx1"/>
              </a:solidFill>
              <a:latin typeface="Arial"/>
              <a:cs typeface="Arial"/>
            </a:endParaRPr>
          </a:p>
        </p:txBody>
      </p:sp>
      <p:sp>
        <p:nvSpPr>
          <p:cNvPr id="10" name="Oval 9">
            <a:extLst>
              <a:ext uri="{FF2B5EF4-FFF2-40B4-BE49-F238E27FC236}">
                <a16:creationId xmlns:a16="http://schemas.microsoft.com/office/drawing/2014/main" id="{6DA2DD1E-6EB0-AA5C-69AF-F5DDF0C2DB63}"/>
              </a:ext>
            </a:extLst>
          </p:cNvPr>
          <p:cNvSpPr/>
          <p:nvPr/>
        </p:nvSpPr>
        <p:spPr>
          <a:xfrm>
            <a:off x="4765641" y="2360764"/>
            <a:ext cx="1138462" cy="421972"/>
          </a:xfrm>
          <a:prstGeom prst="ellipse">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wrap="square" lIns="68580" tIns="68580" rIns="68580" bIns="68580" rtlCol="0" anchor="ctr" anchorCtr="0">
            <a:spAutoFit/>
          </a:bodyPr>
          <a:lstStyle/>
          <a:p>
            <a:pPr algn="l"/>
            <a:endParaRPr lang="en-IN" sz="1050">
              <a:solidFill>
                <a:schemeClr val="tx1"/>
              </a:solidFill>
              <a:latin typeface="Arial"/>
              <a:cs typeface="Arial"/>
            </a:endParaRPr>
          </a:p>
        </p:txBody>
      </p:sp>
      <p:sp>
        <p:nvSpPr>
          <p:cNvPr id="12" name="Oval 11">
            <a:extLst>
              <a:ext uri="{FF2B5EF4-FFF2-40B4-BE49-F238E27FC236}">
                <a16:creationId xmlns:a16="http://schemas.microsoft.com/office/drawing/2014/main" id="{09A0ACEA-02E2-0A04-2423-89EE5E6A1874}"/>
              </a:ext>
            </a:extLst>
          </p:cNvPr>
          <p:cNvSpPr/>
          <p:nvPr/>
        </p:nvSpPr>
        <p:spPr>
          <a:xfrm>
            <a:off x="6258774" y="2360764"/>
            <a:ext cx="1138462" cy="421972"/>
          </a:xfrm>
          <a:prstGeom prst="ellipse">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wrap="square" lIns="68580" tIns="68580" rIns="68580" bIns="68580" rtlCol="0" anchor="ctr" anchorCtr="0">
            <a:spAutoFit/>
          </a:bodyPr>
          <a:lstStyle/>
          <a:p>
            <a:pPr algn="l"/>
            <a:endParaRPr lang="en-IN" sz="1050">
              <a:solidFill>
                <a:schemeClr val="tx1"/>
              </a:solidFill>
              <a:latin typeface="Arial"/>
              <a:cs typeface="Arial"/>
            </a:endParaRPr>
          </a:p>
        </p:txBody>
      </p:sp>
      <p:sp>
        <p:nvSpPr>
          <p:cNvPr id="14" name="Oval 13">
            <a:extLst>
              <a:ext uri="{FF2B5EF4-FFF2-40B4-BE49-F238E27FC236}">
                <a16:creationId xmlns:a16="http://schemas.microsoft.com/office/drawing/2014/main" id="{DBB7CD74-17FB-682B-CB06-467602EBAAFF}"/>
              </a:ext>
            </a:extLst>
          </p:cNvPr>
          <p:cNvSpPr/>
          <p:nvPr/>
        </p:nvSpPr>
        <p:spPr>
          <a:xfrm>
            <a:off x="7751908" y="2360764"/>
            <a:ext cx="1138462" cy="421972"/>
          </a:xfrm>
          <a:prstGeom prst="ellipse">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wrap="square" lIns="68580" tIns="68580" rIns="68580" bIns="68580" rtlCol="0" anchor="ctr" anchorCtr="0">
            <a:spAutoFit/>
          </a:bodyPr>
          <a:lstStyle/>
          <a:p>
            <a:pPr algn="l"/>
            <a:endParaRPr lang="en-IN" sz="1050">
              <a:solidFill>
                <a:schemeClr val="tx1"/>
              </a:solidFill>
              <a:latin typeface="Arial"/>
              <a:cs typeface="Arial"/>
            </a:endParaRPr>
          </a:p>
        </p:txBody>
      </p:sp>
      <p:pic>
        <p:nvPicPr>
          <p:cNvPr id="7" name="Picture 6" descr="A black square with orange circle and a heart&#10;&#10;Description automatically generated">
            <a:extLst>
              <a:ext uri="{FF2B5EF4-FFF2-40B4-BE49-F238E27FC236}">
                <a16:creationId xmlns:a16="http://schemas.microsoft.com/office/drawing/2014/main" id="{1F2AA342-1B51-D52C-3CCD-FCA8C315D7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0535" y="2340985"/>
            <a:ext cx="481207" cy="474998"/>
          </a:xfrm>
          <a:prstGeom prst="rect">
            <a:avLst/>
          </a:prstGeom>
        </p:spPr>
      </p:pic>
      <p:pic>
        <p:nvPicPr>
          <p:cNvPr id="9" name="Picture 8" descr="A black background with arrows&#10;&#10;Description automatically generated">
            <a:extLst>
              <a:ext uri="{FF2B5EF4-FFF2-40B4-BE49-F238E27FC236}">
                <a16:creationId xmlns:a16="http://schemas.microsoft.com/office/drawing/2014/main" id="{76AC9CA4-272F-FAA8-4A33-09B27EFDA2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3896" y="2293004"/>
            <a:ext cx="537088" cy="540193"/>
          </a:xfrm>
          <a:prstGeom prst="rect">
            <a:avLst/>
          </a:prstGeom>
        </p:spPr>
      </p:pic>
      <p:pic>
        <p:nvPicPr>
          <p:cNvPr id="11" name="Picture 10" descr="A black square with orange and black lines and a red circle&#10;&#10;Description automatically generated">
            <a:extLst>
              <a:ext uri="{FF2B5EF4-FFF2-40B4-BE49-F238E27FC236}">
                <a16:creationId xmlns:a16="http://schemas.microsoft.com/office/drawing/2014/main" id="{165A9B83-3764-5CA6-2C5B-A847991C16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13888" y="2340985"/>
            <a:ext cx="487415" cy="474998"/>
          </a:xfrm>
          <a:prstGeom prst="rect">
            <a:avLst/>
          </a:prstGeom>
        </p:spPr>
      </p:pic>
      <p:pic>
        <p:nvPicPr>
          <p:cNvPr id="13" name="Picture 12" descr="A black square with red and black text and a check mark&#10;&#10;Description automatically generated">
            <a:extLst>
              <a:ext uri="{FF2B5EF4-FFF2-40B4-BE49-F238E27FC236}">
                <a16:creationId xmlns:a16="http://schemas.microsoft.com/office/drawing/2014/main" id="{A1DF28C1-4FEE-06C4-676C-D2B120CF69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89610" y="2337310"/>
            <a:ext cx="490521" cy="474998"/>
          </a:xfrm>
          <a:prstGeom prst="rect">
            <a:avLst/>
          </a:prstGeom>
        </p:spPr>
      </p:pic>
      <p:pic>
        <p:nvPicPr>
          <p:cNvPr id="15" name="Picture 14" descr="A black rectangular object with red and black lines&#10;&#10;Description automatically generated">
            <a:extLst>
              <a:ext uri="{FF2B5EF4-FFF2-40B4-BE49-F238E27FC236}">
                <a16:creationId xmlns:a16="http://schemas.microsoft.com/office/drawing/2014/main" id="{320940B2-54FF-6ED0-2D89-DD7CDEE821F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46388" y="2310497"/>
            <a:ext cx="363233" cy="499835"/>
          </a:xfrm>
          <a:prstGeom prst="rect">
            <a:avLst/>
          </a:prstGeom>
        </p:spPr>
      </p:pic>
      <p:pic>
        <p:nvPicPr>
          <p:cNvPr id="17" name="Picture 16" descr="A black and orange gear with a dollar sign&#10;&#10;Description automatically generated">
            <a:extLst>
              <a:ext uri="{FF2B5EF4-FFF2-40B4-BE49-F238E27FC236}">
                <a16:creationId xmlns:a16="http://schemas.microsoft.com/office/drawing/2014/main" id="{60996876-7681-FD2E-58CB-A14491D94C0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6481" y="2345749"/>
            <a:ext cx="468788" cy="468788"/>
          </a:xfrm>
          <a:prstGeom prst="rect">
            <a:avLst/>
          </a:prstGeom>
        </p:spPr>
      </p:pic>
    </p:spTree>
    <p:custDataLst>
      <p:tags r:id="rId1"/>
    </p:custDataLst>
    <p:extLst>
      <p:ext uri="{BB962C8B-B14F-4D97-AF65-F5344CB8AC3E}">
        <p14:creationId xmlns:p14="http://schemas.microsoft.com/office/powerpoint/2010/main" val="3488189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B342EA-8EE2-4060-DBD8-9A6647A1039D}"/>
              </a:ext>
            </a:extLst>
          </p:cNvPr>
          <p:cNvSpPr>
            <a:spLocks/>
          </p:cNvSpPr>
          <p:nvPr/>
        </p:nvSpPr>
        <p:spPr>
          <a:xfrm>
            <a:off x="2206169" y="2838109"/>
            <a:ext cx="2474088" cy="300082"/>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24" name="Straight Connector 23">
            <a:extLst>
              <a:ext uri="{FF2B5EF4-FFF2-40B4-BE49-F238E27FC236}">
                <a16:creationId xmlns:a16="http://schemas.microsoft.com/office/drawing/2014/main" id="{A284E689-1C17-5829-11AE-83BC92B2DECC}"/>
              </a:ext>
            </a:extLst>
          </p:cNvPr>
          <p:cNvCxnSpPr>
            <a:cxnSpLocks/>
          </p:cNvCxnSpPr>
          <p:nvPr/>
        </p:nvCxnSpPr>
        <p:spPr>
          <a:xfrm>
            <a:off x="3443211" y="2584477"/>
            <a:ext cx="0" cy="1888940"/>
          </a:xfrm>
          <a:prstGeom prst="line">
            <a:avLst/>
          </a:prstGeom>
          <a:ln w="25400" cap="flat" cmpd="sng" algn="ctr">
            <a:solidFill>
              <a:srgbClr val="1168CD"/>
            </a:solidFill>
            <a:prstDash val="solid"/>
            <a:round/>
            <a:headEnd type="oval"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DDE4C341-6194-BFA2-0F0D-B24C208B637D}"/>
              </a:ext>
            </a:extLst>
          </p:cNvPr>
          <p:cNvSpPr>
            <a:spLocks noGrp="1"/>
          </p:cNvSpPr>
          <p:nvPr>
            <p:ph type="title"/>
          </p:nvPr>
        </p:nvSpPr>
        <p:spPr/>
        <p:txBody>
          <a:bodyPr/>
          <a:lstStyle/>
          <a:p>
            <a:r>
              <a:rPr lang="en-US"/>
              <a:t>Common automation use cases: payroll processing</a:t>
            </a:r>
            <a:endParaRPr lang="en-IN"/>
          </a:p>
        </p:txBody>
      </p:sp>
      <p:sp>
        <p:nvSpPr>
          <p:cNvPr id="4" name="Oval 3">
            <a:extLst>
              <a:ext uri="{FF2B5EF4-FFF2-40B4-BE49-F238E27FC236}">
                <a16:creationId xmlns:a16="http://schemas.microsoft.com/office/drawing/2014/main" id="{9FB5EE26-DD4A-AA42-E330-CA666ABF0CAB}"/>
              </a:ext>
            </a:extLst>
          </p:cNvPr>
          <p:cNvSpPr/>
          <p:nvPr/>
        </p:nvSpPr>
        <p:spPr>
          <a:xfrm>
            <a:off x="286942" y="2768772"/>
            <a:ext cx="1138462" cy="421972"/>
          </a:xfrm>
          <a:prstGeom prst="ellipse">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wrap="square" lIns="68580" tIns="68580" rIns="68580" bIns="68580" rtlCol="0" anchor="ctr" anchorCtr="0">
            <a:spAutoFit/>
          </a:bodyPr>
          <a:lstStyle/>
          <a:p>
            <a:pPr algn="l"/>
            <a:endParaRPr lang="en-IN" sz="1050">
              <a:solidFill>
                <a:schemeClr val="tx1"/>
              </a:solidFill>
              <a:latin typeface="Arial"/>
              <a:cs typeface="Arial"/>
            </a:endParaRPr>
          </a:p>
        </p:txBody>
      </p:sp>
      <p:pic>
        <p:nvPicPr>
          <p:cNvPr id="5" name="Picture 4" descr="A black and orange gear with a dollar sign&#10;&#10;Description automatically generated">
            <a:extLst>
              <a:ext uri="{FF2B5EF4-FFF2-40B4-BE49-F238E27FC236}">
                <a16:creationId xmlns:a16="http://schemas.microsoft.com/office/drawing/2014/main" id="{63B3CC2C-BE7A-5796-2F0E-478A4EAEE8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481" y="2753756"/>
            <a:ext cx="468788" cy="468788"/>
          </a:xfrm>
          <a:prstGeom prst="rect">
            <a:avLst/>
          </a:prstGeom>
        </p:spPr>
      </p:pic>
      <p:pic>
        <p:nvPicPr>
          <p:cNvPr id="11" name="Picture 10" descr="A cartoon of a person&#10;&#10;Description automatically generated">
            <a:extLst>
              <a:ext uri="{FF2B5EF4-FFF2-40B4-BE49-F238E27FC236}">
                <a16:creationId xmlns:a16="http://schemas.microsoft.com/office/drawing/2014/main" id="{DEF36365-CA6B-214C-FD42-539E4EE5CD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7247" y="1518581"/>
            <a:ext cx="911929" cy="925389"/>
          </a:xfrm>
          <a:prstGeom prst="rect">
            <a:avLst/>
          </a:prstGeom>
        </p:spPr>
      </p:pic>
      <p:sp>
        <p:nvSpPr>
          <p:cNvPr id="19" name="Rectangle 18">
            <a:extLst>
              <a:ext uri="{FF2B5EF4-FFF2-40B4-BE49-F238E27FC236}">
                <a16:creationId xmlns:a16="http://schemas.microsoft.com/office/drawing/2014/main" id="{E7449485-0404-C0C8-D7CB-FD8EE43DEE83}"/>
              </a:ext>
            </a:extLst>
          </p:cNvPr>
          <p:cNvSpPr/>
          <p:nvPr/>
        </p:nvSpPr>
        <p:spPr>
          <a:xfrm>
            <a:off x="2416731" y="2774219"/>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Extract details from handwritten</a:t>
            </a:r>
          </a:p>
          <a:p>
            <a:pPr algn="ctr"/>
            <a:r>
              <a:rPr lang="en-US" sz="900">
                <a:solidFill>
                  <a:srgbClr val="1D1C1D"/>
                </a:solidFill>
              </a:rPr>
              <a:t>time sheets</a:t>
            </a:r>
            <a:endParaRPr lang="en-US" sz="900">
              <a:latin typeface="Arial"/>
              <a:cs typeface="Arial"/>
            </a:endParaRPr>
          </a:p>
        </p:txBody>
      </p:sp>
      <p:sp>
        <p:nvSpPr>
          <p:cNvPr id="21" name="Rectangle 20">
            <a:extLst>
              <a:ext uri="{FF2B5EF4-FFF2-40B4-BE49-F238E27FC236}">
                <a16:creationId xmlns:a16="http://schemas.microsoft.com/office/drawing/2014/main" id="{DEA7F6EE-B29A-0432-58D9-82E4FF9E92D0}"/>
              </a:ext>
            </a:extLst>
          </p:cNvPr>
          <p:cNvSpPr/>
          <p:nvPr/>
        </p:nvSpPr>
        <p:spPr>
          <a:xfrm>
            <a:off x="2416731" y="3372760"/>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Calculate pay from contracts</a:t>
            </a:r>
          </a:p>
        </p:txBody>
      </p:sp>
      <p:sp>
        <p:nvSpPr>
          <p:cNvPr id="22" name="Rectangle 21">
            <a:extLst>
              <a:ext uri="{FF2B5EF4-FFF2-40B4-BE49-F238E27FC236}">
                <a16:creationId xmlns:a16="http://schemas.microsoft.com/office/drawing/2014/main" id="{D496DD8E-15E6-1DEF-B075-9E6F11B4D3BD}"/>
              </a:ext>
            </a:extLst>
          </p:cNvPr>
          <p:cNvSpPr/>
          <p:nvPr/>
        </p:nvSpPr>
        <p:spPr>
          <a:xfrm>
            <a:off x="2416731" y="3832802"/>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Initiate the payment transaction</a:t>
            </a:r>
          </a:p>
        </p:txBody>
      </p:sp>
      <p:sp>
        <p:nvSpPr>
          <p:cNvPr id="26" name="Rectangle 25">
            <a:extLst>
              <a:ext uri="{FF2B5EF4-FFF2-40B4-BE49-F238E27FC236}">
                <a16:creationId xmlns:a16="http://schemas.microsoft.com/office/drawing/2014/main" id="{6D1B3473-E3CC-1038-183B-9347B72343B7}"/>
              </a:ext>
            </a:extLst>
          </p:cNvPr>
          <p:cNvSpPr/>
          <p:nvPr/>
        </p:nvSpPr>
        <p:spPr>
          <a:xfrm>
            <a:off x="2416731" y="4476270"/>
            <a:ext cx="2072640" cy="2597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788" b="1">
                <a:solidFill>
                  <a:srgbClr val="1168CD"/>
                </a:solidFill>
              </a:rPr>
              <a:t>Task Completed</a:t>
            </a:r>
          </a:p>
        </p:txBody>
      </p:sp>
      <p:sp>
        <p:nvSpPr>
          <p:cNvPr id="29" name="Rectangle 28">
            <a:extLst>
              <a:ext uri="{FF2B5EF4-FFF2-40B4-BE49-F238E27FC236}">
                <a16:creationId xmlns:a16="http://schemas.microsoft.com/office/drawing/2014/main" id="{14FB25F3-AD36-13C1-9772-24A409BA6555}"/>
              </a:ext>
            </a:extLst>
          </p:cNvPr>
          <p:cNvSpPr>
            <a:spLocks/>
          </p:cNvSpPr>
          <p:nvPr/>
        </p:nvSpPr>
        <p:spPr>
          <a:xfrm>
            <a:off x="5136218" y="2838109"/>
            <a:ext cx="2474088" cy="300082"/>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30" name="Straight Connector 29">
            <a:extLst>
              <a:ext uri="{FF2B5EF4-FFF2-40B4-BE49-F238E27FC236}">
                <a16:creationId xmlns:a16="http://schemas.microsoft.com/office/drawing/2014/main" id="{4DBFA469-5942-DFB9-E3A9-86E82D4B417E}"/>
              </a:ext>
            </a:extLst>
          </p:cNvPr>
          <p:cNvCxnSpPr>
            <a:cxnSpLocks/>
          </p:cNvCxnSpPr>
          <p:nvPr/>
        </p:nvCxnSpPr>
        <p:spPr>
          <a:xfrm>
            <a:off x="6373261" y="2584477"/>
            <a:ext cx="0" cy="1888940"/>
          </a:xfrm>
          <a:prstGeom prst="line">
            <a:avLst/>
          </a:prstGeom>
          <a:ln w="25400" cap="flat" cmpd="sng" algn="ctr">
            <a:solidFill>
              <a:srgbClr val="FA4616"/>
            </a:solidFill>
            <a:prstDash val="solid"/>
            <a:round/>
            <a:headEnd type="oval"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3A0B1DD9-3123-1E4A-6E88-E1FC77DFA7EA}"/>
              </a:ext>
            </a:extLst>
          </p:cNvPr>
          <p:cNvSpPr/>
          <p:nvPr/>
        </p:nvSpPr>
        <p:spPr>
          <a:xfrm>
            <a:off x="5346781" y="2774219"/>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Extracts details from handwritten</a:t>
            </a:r>
          </a:p>
          <a:p>
            <a:pPr algn="ctr"/>
            <a:r>
              <a:rPr lang="en-US" sz="900">
                <a:solidFill>
                  <a:srgbClr val="1D1C1D"/>
                </a:solidFill>
              </a:rPr>
              <a:t>time sheets</a:t>
            </a:r>
          </a:p>
        </p:txBody>
      </p:sp>
      <p:sp>
        <p:nvSpPr>
          <p:cNvPr id="34" name="Rectangle 33">
            <a:extLst>
              <a:ext uri="{FF2B5EF4-FFF2-40B4-BE49-F238E27FC236}">
                <a16:creationId xmlns:a16="http://schemas.microsoft.com/office/drawing/2014/main" id="{B23F6EFE-D9C0-5DDC-20C7-BB2F6A44D12F}"/>
              </a:ext>
            </a:extLst>
          </p:cNvPr>
          <p:cNvSpPr/>
          <p:nvPr/>
        </p:nvSpPr>
        <p:spPr>
          <a:xfrm>
            <a:off x="5346781" y="3372760"/>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Calculates pay from contracts</a:t>
            </a:r>
          </a:p>
        </p:txBody>
      </p:sp>
      <p:sp>
        <p:nvSpPr>
          <p:cNvPr id="35" name="Rectangle 34">
            <a:extLst>
              <a:ext uri="{FF2B5EF4-FFF2-40B4-BE49-F238E27FC236}">
                <a16:creationId xmlns:a16="http://schemas.microsoft.com/office/drawing/2014/main" id="{1C9B97CB-5898-152A-7373-7B3121BF179E}"/>
              </a:ext>
            </a:extLst>
          </p:cNvPr>
          <p:cNvSpPr/>
          <p:nvPr/>
        </p:nvSpPr>
        <p:spPr>
          <a:xfrm>
            <a:off x="5346781" y="3832802"/>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Initiates the payment transaction</a:t>
            </a:r>
          </a:p>
        </p:txBody>
      </p:sp>
      <p:sp>
        <p:nvSpPr>
          <p:cNvPr id="36" name="Rectangle 35">
            <a:extLst>
              <a:ext uri="{FF2B5EF4-FFF2-40B4-BE49-F238E27FC236}">
                <a16:creationId xmlns:a16="http://schemas.microsoft.com/office/drawing/2014/main" id="{DAEA14B7-F783-B50F-A23B-375D49AE3D10}"/>
              </a:ext>
            </a:extLst>
          </p:cNvPr>
          <p:cNvSpPr/>
          <p:nvPr/>
        </p:nvSpPr>
        <p:spPr>
          <a:xfrm>
            <a:off x="5346781" y="4476270"/>
            <a:ext cx="2072640" cy="2597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788" b="1">
                <a:solidFill>
                  <a:srgbClr val="FA4616"/>
                </a:solidFill>
              </a:rPr>
              <a:t>Task Completed</a:t>
            </a:r>
          </a:p>
        </p:txBody>
      </p:sp>
      <p:pic>
        <p:nvPicPr>
          <p:cNvPr id="38" name="Picture 37">
            <a:extLst>
              <a:ext uri="{FF2B5EF4-FFF2-40B4-BE49-F238E27FC236}">
                <a16:creationId xmlns:a16="http://schemas.microsoft.com/office/drawing/2014/main" id="{69E2DB2B-3A6C-54E1-5A9A-A75B7AC7DDF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917296" y="1516701"/>
            <a:ext cx="911930" cy="925389"/>
          </a:xfrm>
          <a:prstGeom prst="rect">
            <a:avLst/>
          </a:prstGeom>
        </p:spPr>
      </p:pic>
      <p:pic>
        <p:nvPicPr>
          <p:cNvPr id="6" name="Picture 5">
            <a:extLst>
              <a:ext uri="{FF2B5EF4-FFF2-40B4-BE49-F238E27FC236}">
                <a16:creationId xmlns:a16="http://schemas.microsoft.com/office/drawing/2014/main" id="{59D44B0E-7359-EADB-2218-19C47FD0DA4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93267" y="3403297"/>
            <a:ext cx="211023" cy="214511"/>
          </a:xfrm>
          <a:prstGeom prst="rect">
            <a:avLst/>
          </a:prstGeom>
        </p:spPr>
      </p:pic>
      <p:sp>
        <p:nvSpPr>
          <p:cNvPr id="9" name="TextBox 8">
            <a:extLst>
              <a:ext uri="{FF2B5EF4-FFF2-40B4-BE49-F238E27FC236}">
                <a16:creationId xmlns:a16="http://schemas.microsoft.com/office/drawing/2014/main" id="{7F3C9FF2-236E-CA72-1C24-5FF11490AB0B}"/>
              </a:ext>
            </a:extLst>
          </p:cNvPr>
          <p:cNvSpPr txBox="1"/>
          <p:nvPr/>
        </p:nvSpPr>
        <p:spPr>
          <a:xfrm>
            <a:off x="2206169" y="1174976"/>
            <a:ext cx="2474087" cy="323165"/>
          </a:xfrm>
          <a:prstGeom prst="rect">
            <a:avLst/>
          </a:prstGeom>
          <a:noFill/>
        </p:spPr>
        <p:txBody>
          <a:bodyPr wrap="square" lIns="68580" tIns="68580" rIns="68580" bIns="68580" rtlCol="0">
            <a:spAutoFit/>
          </a:bodyPr>
          <a:lstStyle/>
          <a:p>
            <a:pPr algn="ctr"/>
            <a:r>
              <a:rPr lang="en-IN" sz="1200" b="1">
                <a:solidFill>
                  <a:srgbClr val="1D1C1D"/>
                </a:solidFill>
                <a:latin typeface="+mj-lt"/>
              </a:rPr>
              <a:t>Before</a:t>
            </a:r>
            <a:endParaRPr lang="en-US" sz="1200" b="1">
              <a:latin typeface="+mj-lt"/>
              <a:cs typeface="Arial"/>
            </a:endParaRPr>
          </a:p>
        </p:txBody>
      </p:sp>
      <p:sp>
        <p:nvSpPr>
          <p:cNvPr id="10" name="TextBox 9">
            <a:extLst>
              <a:ext uri="{FF2B5EF4-FFF2-40B4-BE49-F238E27FC236}">
                <a16:creationId xmlns:a16="http://schemas.microsoft.com/office/drawing/2014/main" id="{77DF7570-474B-24FC-257A-BB34EB011C9C}"/>
              </a:ext>
            </a:extLst>
          </p:cNvPr>
          <p:cNvSpPr txBox="1"/>
          <p:nvPr/>
        </p:nvSpPr>
        <p:spPr>
          <a:xfrm>
            <a:off x="5136219" y="1174976"/>
            <a:ext cx="2474087" cy="323165"/>
          </a:xfrm>
          <a:prstGeom prst="rect">
            <a:avLst/>
          </a:prstGeom>
          <a:noFill/>
        </p:spPr>
        <p:txBody>
          <a:bodyPr wrap="square" lIns="68580" tIns="68580" rIns="68580" bIns="68580" rtlCol="0">
            <a:spAutoFit/>
          </a:bodyPr>
          <a:lstStyle/>
          <a:p>
            <a:pPr algn="ctr"/>
            <a:r>
              <a:rPr lang="en-IN" sz="1200" b="1">
                <a:solidFill>
                  <a:srgbClr val="1D1C1D"/>
                </a:solidFill>
                <a:latin typeface="+mj-lt"/>
              </a:rPr>
              <a:t>After</a:t>
            </a:r>
            <a:endParaRPr lang="en-US" sz="1200" b="1">
              <a:latin typeface="+mj-lt"/>
              <a:cs typeface="Arial"/>
            </a:endParaRPr>
          </a:p>
        </p:txBody>
      </p:sp>
      <p:pic>
        <p:nvPicPr>
          <p:cNvPr id="12" name="Picture 11">
            <a:extLst>
              <a:ext uri="{FF2B5EF4-FFF2-40B4-BE49-F238E27FC236}">
                <a16:creationId xmlns:a16="http://schemas.microsoft.com/office/drawing/2014/main" id="{BF4E9FE3-5B18-887B-4488-081C3A5FA1D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93267" y="2894825"/>
            <a:ext cx="211023" cy="214511"/>
          </a:xfrm>
          <a:prstGeom prst="rect">
            <a:avLst/>
          </a:prstGeom>
        </p:spPr>
      </p:pic>
      <p:pic>
        <p:nvPicPr>
          <p:cNvPr id="13" name="Picture 12">
            <a:extLst>
              <a:ext uri="{FF2B5EF4-FFF2-40B4-BE49-F238E27FC236}">
                <a16:creationId xmlns:a16="http://schemas.microsoft.com/office/drawing/2014/main" id="{8285F595-59A6-875D-C1D2-D415C8F9411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93267" y="3886201"/>
            <a:ext cx="211023" cy="214511"/>
          </a:xfrm>
          <a:prstGeom prst="rect">
            <a:avLst/>
          </a:prstGeom>
        </p:spPr>
      </p:pic>
    </p:spTree>
    <p:custDataLst>
      <p:tags r:id="rId1"/>
    </p:custDataLst>
    <p:extLst>
      <p:ext uri="{BB962C8B-B14F-4D97-AF65-F5344CB8AC3E}">
        <p14:creationId xmlns:p14="http://schemas.microsoft.com/office/powerpoint/2010/main" val="2506026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C341-6194-BFA2-0F0D-B24C208B637D}"/>
              </a:ext>
            </a:extLst>
          </p:cNvPr>
          <p:cNvSpPr>
            <a:spLocks noGrp="1"/>
          </p:cNvSpPr>
          <p:nvPr>
            <p:ph type="title"/>
          </p:nvPr>
        </p:nvSpPr>
        <p:spPr/>
        <p:txBody>
          <a:bodyPr/>
          <a:lstStyle/>
          <a:p>
            <a:r>
              <a:rPr lang="en-US"/>
              <a:t>Common automation use cases: client information update</a:t>
            </a:r>
            <a:endParaRPr lang="en-IN"/>
          </a:p>
        </p:txBody>
      </p:sp>
      <p:sp>
        <p:nvSpPr>
          <p:cNvPr id="4" name="Oval 3">
            <a:extLst>
              <a:ext uri="{FF2B5EF4-FFF2-40B4-BE49-F238E27FC236}">
                <a16:creationId xmlns:a16="http://schemas.microsoft.com/office/drawing/2014/main" id="{9FB5EE26-DD4A-AA42-E330-CA666ABF0CAB}"/>
              </a:ext>
            </a:extLst>
          </p:cNvPr>
          <p:cNvSpPr/>
          <p:nvPr/>
        </p:nvSpPr>
        <p:spPr>
          <a:xfrm>
            <a:off x="286942" y="2768772"/>
            <a:ext cx="1138462" cy="421972"/>
          </a:xfrm>
          <a:prstGeom prst="ellipse">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wrap="square" lIns="68580" tIns="68580" rIns="68580" bIns="68580" rtlCol="0" anchor="ctr" anchorCtr="0">
            <a:spAutoFit/>
          </a:bodyPr>
          <a:lstStyle/>
          <a:p>
            <a:pPr algn="l"/>
            <a:endParaRPr lang="en-IN" sz="1050">
              <a:solidFill>
                <a:schemeClr val="tx1"/>
              </a:solidFill>
              <a:latin typeface="Arial"/>
              <a:cs typeface="Arial"/>
            </a:endParaRPr>
          </a:p>
        </p:txBody>
      </p:sp>
      <p:pic>
        <p:nvPicPr>
          <p:cNvPr id="3" name="Picture 2" descr="A black square with orange and black lines and a red circle&#10;&#10;Description automatically generated">
            <a:extLst>
              <a:ext uri="{FF2B5EF4-FFF2-40B4-BE49-F238E27FC236}">
                <a16:creationId xmlns:a16="http://schemas.microsoft.com/office/drawing/2014/main" id="{AA71DA3B-14CD-A03F-F82F-0E0B1CF32F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465" y="2742258"/>
            <a:ext cx="487415" cy="474998"/>
          </a:xfrm>
          <a:prstGeom prst="rect">
            <a:avLst/>
          </a:prstGeom>
        </p:spPr>
      </p:pic>
      <p:sp>
        <p:nvSpPr>
          <p:cNvPr id="5" name="Rectangle 4">
            <a:extLst>
              <a:ext uri="{FF2B5EF4-FFF2-40B4-BE49-F238E27FC236}">
                <a16:creationId xmlns:a16="http://schemas.microsoft.com/office/drawing/2014/main" id="{EBC220D1-863E-B8BB-9EDA-D1D2706410DE}"/>
              </a:ext>
            </a:extLst>
          </p:cNvPr>
          <p:cNvSpPr>
            <a:spLocks/>
          </p:cNvSpPr>
          <p:nvPr/>
        </p:nvSpPr>
        <p:spPr>
          <a:xfrm>
            <a:off x="2206169" y="2838109"/>
            <a:ext cx="2474088" cy="300082"/>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10" name="Straight Connector 9">
            <a:extLst>
              <a:ext uri="{FF2B5EF4-FFF2-40B4-BE49-F238E27FC236}">
                <a16:creationId xmlns:a16="http://schemas.microsoft.com/office/drawing/2014/main" id="{DC705B50-C8F4-BA50-CF31-A7E145C646A3}"/>
              </a:ext>
            </a:extLst>
          </p:cNvPr>
          <p:cNvCxnSpPr>
            <a:cxnSpLocks/>
          </p:cNvCxnSpPr>
          <p:nvPr/>
        </p:nvCxnSpPr>
        <p:spPr>
          <a:xfrm>
            <a:off x="3443211" y="2584477"/>
            <a:ext cx="0" cy="1888940"/>
          </a:xfrm>
          <a:prstGeom prst="line">
            <a:avLst/>
          </a:prstGeom>
          <a:ln w="25400" cap="flat" cmpd="sng" algn="ctr">
            <a:solidFill>
              <a:srgbClr val="1168CD"/>
            </a:solidFill>
            <a:prstDash val="solid"/>
            <a:round/>
            <a:headEnd type="oval" w="lg" len="lg"/>
            <a:tailEnd type="triangle" w="lg" len="lg"/>
          </a:ln>
          <a:effectLst/>
        </p:spPr>
        <p:style>
          <a:lnRef idx="2">
            <a:schemeClr val="accent1"/>
          </a:lnRef>
          <a:fillRef idx="0">
            <a:schemeClr val="accent1"/>
          </a:fillRef>
          <a:effectRef idx="1">
            <a:schemeClr val="accent1"/>
          </a:effectRef>
          <a:fontRef idx="minor">
            <a:schemeClr val="tx1"/>
          </a:fontRef>
        </p:style>
      </p:cxnSp>
      <p:pic>
        <p:nvPicPr>
          <p:cNvPr id="11" name="Picture 10" descr="A cartoon of a person&#10;&#10;Description automatically generated">
            <a:extLst>
              <a:ext uri="{FF2B5EF4-FFF2-40B4-BE49-F238E27FC236}">
                <a16:creationId xmlns:a16="http://schemas.microsoft.com/office/drawing/2014/main" id="{A996B685-D75E-9E26-44BB-E4C4E3F28B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7247" y="1518581"/>
            <a:ext cx="911929" cy="925389"/>
          </a:xfrm>
          <a:prstGeom prst="rect">
            <a:avLst/>
          </a:prstGeom>
        </p:spPr>
      </p:pic>
      <p:sp>
        <p:nvSpPr>
          <p:cNvPr id="12" name="TextBox 11">
            <a:extLst>
              <a:ext uri="{FF2B5EF4-FFF2-40B4-BE49-F238E27FC236}">
                <a16:creationId xmlns:a16="http://schemas.microsoft.com/office/drawing/2014/main" id="{2631F44E-2226-72C0-A068-DBBE1C63D48A}"/>
              </a:ext>
            </a:extLst>
          </p:cNvPr>
          <p:cNvSpPr txBox="1"/>
          <p:nvPr/>
        </p:nvSpPr>
        <p:spPr>
          <a:xfrm>
            <a:off x="2206169" y="1174976"/>
            <a:ext cx="2474087" cy="323165"/>
          </a:xfrm>
          <a:prstGeom prst="rect">
            <a:avLst/>
          </a:prstGeom>
          <a:noFill/>
        </p:spPr>
        <p:txBody>
          <a:bodyPr wrap="square" lIns="68580" tIns="68580" rIns="68580" bIns="68580" rtlCol="0">
            <a:spAutoFit/>
          </a:bodyPr>
          <a:lstStyle/>
          <a:p>
            <a:pPr algn="ctr"/>
            <a:r>
              <a:rPr lang="en-IN" sz="1200" b="1">
                <a:solidFill>
                  <a:srgbClr val="1D1C1D"/>
                </a:solidFill>
                <a:latin typeface="+mj-lt"/>
              </a:rPr>
              <a:t>Before</a:t>
            </a:r>
            <a:endParaRPr lang="en-US" sz="1200" b="1">
              <a:latin typeface="+mj-lt"/>
              <a:cs typeface="Arial"/>
            </a:endParaRPr>
          </a:p>
        </p:txBody>
      </p:sp>
      <p:sp>
        <p:nvSpPr>
          <p:cNvPr id="13" name="Rectangle 12">
            <a:extLst>
              <a:ext uri="{FF2B5EF4-FFF2-40B4-BE49-F238E27FC236}">
                <a16:creationId xmlns:a16="http://schemas.microsoft.com/office/drawing/2014/main" id="{2EB9502E-5E26-E0C9-4ABB-AD99E36CDE44}"/>
              </a:ext>
            </a:extLst>
          </p:cNvPr>
          <p:cNvSpPr/>
          <p:nvPr/>
        </p:nvSpPr>
        <p:spPr>
          <a:xfrm>
            <a:off x="2416731" y="2985040"/>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Update information from</a:t>
            </a:r>
          </a:p>
          <a:p>
            <a:pPr algn="ctr"/>
            <a:r>
              <a:rPr lang="en-US" sz="900">
                <a:solidFill>
                  <a:srgbClr val="1D1C1D"/>
                </a:solidFill>
              </a:rPr>
              <a:t>various sources</a:t>
            </a:r>
          </a:p>
        </p:txBody>
      </p:sp>
      <p:sp>
        <p:nvSpPr>
          <p:cNvPr id="19" name="Rectangle 18">
            <a:extLst>
              <a:ext uri="{FF2B5EF4-FFF2-40B4-BE49-F238E27FC236}">
                <a16:creationId xmlns:a16="http://schemas.microsoft.com/office/drawing/2014/main" id="{552AB0E5-40D0-9E33-FB39-CB44543F5284}"/>
              </a:ext>
            </a:extLst>
          </p:cNvPr>
          <p:cNvSpPr/>
          <p:nvPr/>
        </p:nvSpPr>
        <p:spPr>
          <a:xfrm>
            <a:off x="2416731" y="3514331"/>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Make frequent calls to the back-end databases to collect information</a:t>
            </a:r>
          </a:p>
        </p:txBody>
      </p:sp>
      <p:sp>
        <p:nvSpPr>
          <p:cNvPr id="21" name="Rectangle 20">
            <a:extLst>
              <a:ext uri="{FF2B5EF4-FFF2-40B4-BE49-F238E27FC236}">
                <a16:creationId xmlns:a16="http://schemas.microsoft.com/office/drawing/2014/main" id="{C86CCEB6-5930-F5E4-BDA2-0B1FB51007AB}"/>
              </a:ext>
            </a:extLst>
          </p:cNvPr>
          <p:cNvSpPr/>
          <p:nvPr/>
        </p:nvSpPr>
        <p:spPr>
          <a:xfrm>
            <a:off x="2416731" y="4476270"/>
            <a:ext cx="2072640" cy="2597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788" b="1">
                <a:solidFill>
                  <a:srgbClr val="1168CD"/>
                </a:solidFill>
              </a:rPr>
              <a:t>Task Completed</a:t>
            </a:r>
          </a:p>
        </p:txBody>
      </p:sp>
      <p:sp>
        <p:nvSpPr>
          <p:cNvPr id="22" name="Rectangle 21">
            <a:extLst>
              <a:ext uri="{FF2B5EF4-FFF2-40B4-BE49-F238E27FC236}">
                <a16:creationId xmlns:a16="http://schemas.microsoft.com/office/drawing/2014/main" id="{CB0C057F-1ECF-B9E2-00A7-33FB629DE918}"/>
              </a:ext>
            </a:extLst>
          </p:cNvPr>
          <p:cNvSpPr>
            <a:spLocks/>
          </p:cNvSpPr>
          <p:nvPr/>
        </p:nvSpPr>
        <p:spPr>
          <a:xfrm>
            <a:off x="5136218" y="2838109"/>
            <a:ext cx="2474088" cy="300082"/>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23" name="Straight Connector 22">
            <a:extLst>
              <a:ext uri="{FF2B5EF4-FFF2-40B4-BE49-F238E27FC236}">
                <a16:creationId xmlns:a16="http://schemas.microsoft.com/office/drawing/2014/main" id="{181618BB-F8C7-F245-5950-14CBFA2204CB}"/>
              </a:ext>
            </a:extLst>
          </p:cNvPr>
          <p:cNvCxnSpPr>
            <a:cxnSpLocks/>
          </p:cNvCxnSpPr>
          <p:nvPr/>
        </p:nvCxnSpPr>
        <p:spPr>
          <a:xfrm>
            <a:off x="6373261" y="2584477"/>
            <a:ext cx="0" cy="1888940"/>
          </a:xfrm>
          <a:prstGeom prst="line">
            <a:avLst/>
          </a:prstGeom>
          <a:ln w="25400" cap="flat" cmpd="sng" algn="ctr">
            <a:solidFill>
              <a:srgbClr val="FA4616"/>
            </a:solidFill>
            <a:prstDash val="solid"/>
            <a:round/>
            <a:headEnd type="oval"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0CB521E0-E588-37B9-7944-F1DD0E88C30E}"/>
              </a:ext>
            </a:extLst>
          </p:cNvPr>
          <p:cNvSpPr txBox="1"/>
          <p:nvPr/>
        </p:nvSpPr>
        <p:spPr>
          <a:xfrm>
            <a:off x="5136219" y="1174976"/>
            <a:ext cx="2474087" cy="323165"/>
          </a:xfrm>
          <a:prstGeom prst="rect">
            <a:avLst/>
          </a:prstGeom>
          <a:noFill/>
        </p:spPr>
        <p:txBody>
          <a:bodyPr wrap="square" lIns="68580" tIns="68580" rIns="68580" bIns="68580" rtlCol="0">
            <a:spAutoFit/>
          </a:bodyPr>
          <a:lstStyle/>
          <a:p>
            <a:pPr algn="ctr"/>
            <a:r>
              <a:rPr lang="en-IN" sz="1200" b="1">
                <a:solidFill>
                  <a:srgbClr val="1D1C1D"/>
                </a:solidFill>
                <a:latin typeface="+mj-lt"/>
              </a:rPr>
              <a:t>After</a:t>
            </a:r>
            <a:endParaRPr lang="en-US" sz="1200" b="1">
              <a:latin typeface="+mj-lt"/>
              <a:cs typeface="Arial"/>
            </a:endParaRPr>
          </a:p>
        </p:txBody>
      </p:sp>
      <p:sp>
        <p:nvSpPr>
          <p:cNvPr id="25" name="Rectangle 24">
            <a:extLst>
              <a:ext uri="{FF2B5EF4-FFF2-40B4-BE49-F238E27FC236}">
                <a16:creationId xmlns:a16="http://schemas.microsoft.com/office/drawing/2014/main" id="{5F0A69B0-D390-2611-592C-687E45595CC4}"/>
              </a:ext>
            </a:extLst>
          </p:cNvPr>
          <p:cNvSpPr/>
          <p:nvPr/>
        </p:nvSpPr>
        <p:spPr>
          <a:xfrm>
            <a:off x="5346781" y="2985040"/>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Processes requests for information</a:t>
            </a:r>
          </a:p>
          <a:p>
            <a:pPr algn="ctr"/>
            <a:r>
              <a:rPr lang="en-US" sz="900">
                <a:solidFill>
                  <a:srgbClr val="1D1C1D"/>
                </a:solidFill>
              </a:rPr>
              <a:t>in batches</a:t>
            </a:r>
          </a:p>
        </p:txBody>
      </p:sp>
      <p:sp>
        <p:nvSpPr>
          <p:cNvPr id="26" name="Rectangle 25">
            <a:extLst>
              <a:ext uri="{FF2B5EF4-FFF2-40B4-BE49-F238E27FC236}">
                <a16:creationId xmlns:a16="http://schemas.microsoft.com/office/drawing/2014/main" id="{AFEFBABE-053F-E3A7-6BD7-44F0A8A212F5}"/>
              </a:ext>
            </a:extLst>
          </p:cNvPr>
          <p:cNvSpPr/>
          <p:nvPr/>
        </p:nvSpPr>
        <p:spPr>
          <a:xfrm>
            <a:off x="5346781" y="3514331"/>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Extracts information from the back-end databases</a:t>
            </a:r>
          </a:p>
        </p:txBody>
      </p:sp>
      <p:sp>
        <p:nvSpPr>
          <p:cNvPr id="28" name="Rectangle 27">
            <a:extLst>
              <a:ext uri="{FF2B5EF4-FFF2-40B4-BE49-F238E27FC236}">
                <a16:creationId xmlns:a16="http://schemas.microsoft.com/office/drawing/2014/main" id="{0D81B621-CC97-3AD6-C35F-B76EB4E3B990}"/>
              </a:ext>
            </a:extLst>
          </p:cNvPr>
          <p:cNvSpPr/>
          <p:nvPr/>
        </p:nvSpPr>
        <p:spPr>
          <a:xfrm>
            <a:off x="5346781" y="4476270"/>
            <a:ext cx="2072640" cy="2597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788" b="1">
                <a:solidFill>
                  <a:srgbClr val="FA4616"/>
                </a:solidFill>
              </a:rPr>
              <a:t>Task Completed</a:t>
            </a:r>
          </a:p>
        </p:txBody>
      </p:sp>
      <p:pic>
        <p:nvPicPr>
          <p:cNvPr id="29" name="Picture 28">
            <a:extLst>
              <a:ext uri="{FF2B5EF4-FFF2-40B4-BE49-F238E27FC236}">
                <a16:creationId xmlns:a16="http://schemas.microsoft.com/office/drawing/2014/main" id="{2007B37A-E3EE-5956-EFCA-413261B8759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917296" y="1516701"/>
            <a:ext cx="911930" cy="925389"/>
          </a:xfrm>
          <a:prstGeom prst="rect">
            <a:avLst/>
          </a:prstGeom>
        </p:spPr>
      </p:pic>
      <p:pic>
        <p:nvPicPr>
          <p:cNvPr id="6" name="Picture 5">
            <a:extLst>
              <a:ext uri="{FF2B5EF4-FFF2-40B4-BE49-F238E27FC236}">
                <a16:creationId xmlns:a16="http://schemas.microsoft.com/office/drawing/2014/main" id="{DF406153-B4A8-8509-479B-BB04F9FA97A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93267" y="3085533"/>
            <a:ext cx="211023" cy="214511"/>
          </a:xfrm>
          <a:prstGeom prst="rect">
            <a:avLst/>
          </a:prstGeom>
        </p:spPr>
      </p:pic>
      <p:pic>
        <p:nvPicPr>
          <p:cNvPr id="7" name="Picture 6">
            <a:extLst>
              <a:ext uri="{FF2B5EF4-FFF2-40B4-BE49-F238E27FC236}">
                <a16:creationId xmlns:a16="http://schemas.microsoft.com/office/drawing/2014/main" id="{3C9896BE-C5BE-7ED1-3914-E97A10D6579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93267" y="3632939"/>
            <a:ext cx="211023" cy="214511"/>
          </a:xfrm>
          <a:prstGeom prst="rect">
            <a:avLst/>
          </a:prstGeom>
        </p:spPr>
      </p:pic>
    </p:spTree>
    <p:custDataLst>
      <p:tags r:id="rId1"/>
    </p:custDataLst>
    <p:extLst>
      <p:ext uri="{BB962C8B-B14F-4D97-AF65-F5344CB8AC3E}">
        <p14:creationId xmlns:p14="http://schemas.microsoft.com/office/powerpoint/2010/main" val="349128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C341-6194-BFA2-0F0D-B24C208B637D}"/>
              </a:ext>
            </a:extLst>
          </p:cNvPr>
          <p:cNvSpPr>
            <a:spLocks noGrp="1"/>
          </p:cNvSpPr>
          <p:nvPr>
            <p:ph type="title"/>
          </p:nvPr>
        </p:nvSpPr>
        <p:spPr/>
        <p:txBody>
          <a:bodyPr/>
          <a:lstStyle/>
          <a:p>
            <a:r>
              <a:rPr lang="en-US"/>
              <a:t>Common automation use cases: contract renewal process</a:t>
            </a:r>
            <a:endParaRPr lang="en-IN"/>
          </a:p>
        </p:txBody>
      </p:sp>
      <p:sp>
        <p:nvSpPr>
          <p:cNvPr id="4" name="Oval 3">
            <a:extLst>
              <a:ext uri="{FF2B5EF4-FFF2-40B4-BE49-F238E27FC236}">
                <a16:creationId xmlns:a16="http://schemas.microsoft.com/office/drawing/2014/main" id="{9FB5EE26-DD4A-AA42-E330-CA666ABF0CAB}"/>
              </a:ext>
            </a:extLst>
          </p:cNvPr>
          <p:cNvSpPr/>
          <p:nvPr/>
        </p:nvSpPr>
        <p:spPr>
          <a:xfrm>
            <a:off x="286942" y="2768772"/>
            <a:ext cx="1138462" cy="421972"/>
          </a:xfrm>
          <a:prstGeom prst="ellipse">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wrap="square" lIns="68580" tIns="68580" rIns="68580" bIns="68580" rtlCol="0" anchor="ctr" anchorCtr="0">
            <a:spAutoFit/>
          </a:bodyPr>
          <a:lstStyle/>
          <a:p>
            <a:pPr algn="l"/>
            <a:endParaRPr lang="en-IN" sz="1050">
              <a:solidFill>
                <a:schemeClr val="tx1"/>
              </a:solidFill>
              <a:latin typeface="Arial"/>
              <a:cs typeface="Arial"/>
            </a:endParaRPr>
          </a:p>
        </p:txBody>
      </p:sp>
      <p:pic>
        <p:nvPicPr>
          <p:cNvPr id="5" name="Picture 4" descr="A black background with arrows&#10;&#10;Description automatically generated">
            <a:extLst>
              <a:ext uri="{FF2B5EF4-FFF2-40B4-BE49-F238E27FC236}">
                <a16:creationId xmlns:a16="http://schemas.microsoft.com/office/drawing/2014/main" id="{44122698-7A74-F835-8F10-5255664FA3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628" y="2709660"/>
            <a:ext cx="537088" cy="540193"/>
          </a:xfrm>
          <a:prstGeom prst="rect">
            <a:avLst/>
          </a:prstGeom>
        </p:spPr>
      </p:pic>
      <p:sp>
        <p:nvSpPr>
          <p:cNvPr id="10" name="Rectangle 9">
            <a:extLst>
              <a:ext uri="{FF2B5EF4-FFF2-40B4-BE49-F238E27FC236}">
                <a16:creationId xmlns:a16="http://schemas.microsoft.com/office/drawing/2014/main" id="{FA5C0093-3E94-58BC-4B90-130249F9D8CF}"/>
              </a:ext>
            </a:extLst>
          </p:cNvPr>
          <p:cNvSpPr>
            <a:spLocks/>
          </p:cNvSpPr>
          <p:nvPr/>
        </p:nvSpPr>
        <p:spPr>
          <a:xfrm>
            <a:off x="2206169" y="2838109"/>
            <a:ext cx="2474088" cy="300082"/>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11" name="Straight Connector 10">
            <a:extLst>
              <a:ext uri="{FF2B5EF4-FFF2-40B4-BE49-F238E27FC236}">
                <a16:creationId xmlns:a16="http://schemas.microsoft.com/office/drawing/2014/main" id="{D726E4E8-E630-64B4-8B32-7BC0C7410226}"/>
              </a:ext>
            </a:extLst>
          </p:cNvPr>
          <p:cNvCxnSpPr>
            <a:cxnSpLocks/>
          </p:cNvCxnSpPr>
          <p:nvPr/>
        </p:nvCxnSpPr>
        <p:spPr>
          <a:xfrm>
            <a:off x="3443211" y="2584477"/>
            <a:ext cx="0" cy="1888940"/>
          </a:xfrm>
          <a:prstGeom prst="line">
            <a:avLst/>
          </a:prstGeom>
          <a:ln w="25400" cap="flat" cmpd="sng" algn="ctr">
            <a:solidFill>
              <a:srgbClr val="1168CD"/>
            </a:solidFill>
            <a:prstDash val="solid"/>
            <a:round/>
            <a:headEnd type="oval" w="lg" len="lg"/>
            <a:tailEnd type="triangle" w="lg" len="lg"/>
          </a:ln>
          <a:effectLst/>
        </p:spPr>
        <p:style>
          <a:lnRef idx="2">
            <a:schemeClr val="accent1"/>
          </a:lnRef>
          <a:fillRef idx="0">
            <a:schemeClr val="accent1"/>
          </a:fillRef>
          <a:effectRef idx="1">
            <a:schemeClr val="accent1"/>
          </a:effectRef>
          <a:fontRef idx="minor">
            <a:schemeClr val="tx1"/>
          </a:fontRef>
        </p:style>
      </p:cxnSp>
      <p:pic>
        <p:nvPicPr>
          <p:cNvPr id="12" name="Picture 11" descr="A cartoon of a person&#10;&#10;Description automatically generated">
            <a:extLst>
              <a:ext uri="{FF2B5EF4-FFF2-40B4-BE49-F238E27FC236}">
                <a16:creationId xmlns:a16="http://schemas.microsoft.com/office/drawing/2014/main" id="{399F6AA7-5033-9063-CDF3-BB4CCEEF1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7247" y="1518581"/>
            <a:ext cx="911929" cy="925389"/>
          </a:xfrm>
          <a:prstGeom prst="rect">
            <a:avLst/>
          </a:prstGeom>
        </p:spPr>
      </p:pic>
      <p:sp>
        <p:nvSpPr>
          <p:cNvPr id="19" name="Rectangle 18">
            <a:extLst>
              <a:ext uri="{FF2B5EF4-FFF2-40B4-BE49-F238E27FC236}">
                <a16:creationId xmlns:a16="http://schemas.microsoft.com/office/drawing/2014/main" id="{48DA61C8-2C40-84A1-B627-DDD63B4C06A1}"/>
              </a:ext>
            </a:extLst>
          </p:cNvPr>
          <p:cNvSpPr/>
          <p:nvPr/>
        </p:nvSpPr>
        <p:spPr>
          <a:xfrm>
            <a:off x="2416731" y="2729533"/>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Communicate with the client</a:t>
            </a:r>
          </a:p>
        </p:txBody>
      </p:sp>
      <p:sp>
        <p:nvSpPr>
          <p:cNvPr id="20" name="Rectangle 19">
            <a:extLst>
              <a:ext uri="{FF2B5EF4-FFF2-40B4-BE49-F238E27FC236}">
                <a16:creationId xmlns:a16="http://schemas.microsoft.com/office/drawing/2014/main" id="{A3F5098B-3CB6-C0A8-91D0-EB96C5C2BDF8}"/>
              </a:ext>
            </a:extLst>
          </p:cNvPr>
          <p:cNvSpPr/>
          <p:nvPr/>
        </p:nvSpPr>
        <p:spPr>
          <a:xfrm>
            <a:off x="2416731" y="3111354"/>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Process the changes from the client</a:t>
            </a:r>
          </a:p>
        </p:txBody>
      </p:sp>
      <p:sp>
        <p:nvSpPr>
          <p:cNvPr id="21" name="Rectangle 20">
            <a:extLst>
              <a:ext uri="{FF2B5EF4-FFF2-40B4-BE49-F238E27FC236}">
                <a16:creationId xmlns:a16="http://schemas.microsoft.com/office/drawing/2014/main" id="{D3C15C25-A5FC-CE7C-D4B4-BADF6BC632DC}"/>
              </a:ext>
            </a:extLst>
          </p:cNvPr>
          <p:cNvSpPr/>
          <p:nvPr/>
        </p:nvSpPr>
        <p:spPr>
          <a:xfrm>
            <a:off x="2416731" y="3492764"/>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Draft the required documents</a:t>
            </a:r>
          </a:p>
        </p:txBody>
      </p:sp>
      <p:sp>
        <p:nvSpPr>
          <p:cNvPr id="22" name="Rectangle 21">
            <a:extLst>
              <a:ext uri="{FF2B5EF4-FFF2-40B4-BE49-F238E27FC236}">
                <a16:creationId xmlns:a16="http://schemas.microsoft.com/office/drawing/2014/main" id="{642FC67A-7DA6-E0B6-5FFB-360FE33EDA52}"/>
              </a:ext>
            </a:extLst>
          </p:cNvPr>
          <p:cNvSpPr/>
          <p:nvPr/>
        </p:nvSpPr>
        <p:spPr>
          <a:xfrm>
            <a:off x="2416731" y="4476270"/>
            <a:ext cx="2072640" cy="2597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788" b="1">
                <a:solidFill>
                  <a:srgbClr val="1168CD"/>
                </a:solidFill>
              </a:rPr>
              <a:t>Task Completed</a:t>
            </a:r>
          </a:p>
        </p:txBody>
      </p:sp>
      <p:sp>
        <p:nvSpPr>
          <p:cNvPr id="23" name="Rectangle 22">
            <a:extLst>
              <a:ext uri="{FF2B5EF4-FFF2-40B4-BE49-F238E27FC236}">
                <a16:creationId xmlns:a16="http://schemas.microsoft.com/office/drawing/2014/main" id="{7E42793E-F96D-E1AD-6289-5F65108C3925}"/>
              </a:ext>
            </a:extLst>
          </p:cNvPr>
          <p:cNvSpPr>
            <a:spLocks/>
          </p:cNvSpPr>
          <p:nvPr/>
        </p:nvSpPr>
        <p:spPr>
          <a:xfrm>
            <a:off x="5136218" y="2838109"/>
            <a:ext cx="2474088" cy="300082"/>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24" name="Straight Connector 23">
            <a:extLst>
              <a:ext uri="{FF2B5EF4-FFF2-40B4-BE49-F238E27FC236}">
                <a16:creationId xmlns:a16="http://schemas.microsoft.com/office/drawing/2014/main" id="{06CAD3BF-C3D6-967F-B22F-CB472CCC3856}"/>
              </a:ext>
            </a:extLst>
          </p:cNvPr>
          <p:cNvCxnSpPr>
            <a:cxnSpLocks/>
          </p:cNvCxnSpPr>
          <p:nvPr/>
        </p:nvCxnSpPr>
        <p:spPr>
          <a:xfrm>
            <a:off x="6373261" y="2584477"/>
            <a:ext cx="0" cy="1888940"/>
          </a:xfrm>
          <a:prstGeom prst="line">
            <a:avLst/>
          </a:prstGeom>
          <a:ln w="25400" cap="flat" cmpd="sng" algn="ctr">
            <a:solidFill>
              <a:srgbClr val="FA4616"/>
            </a:solidFill>
            <a:prstDash val="solid"/>
            <a:round/>
            <a:headEnd type="oval"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C2400180-253B-9897-55D8-26CE0CDB9101}"/>
              </a:ext>
            </a:extLst>
          </p:cNvPr>
          <p:cNvSpPr/>
          <p:nvPr/>
        </p:nvSpPr>
        <p:spPr>
          <a:xfrm>
            <a:off x="5346781" y="4476270"/>
            <a:ext cx="2072640" cy="2597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788" b="1">
                <a:solidFill>
                  <a:srgbClr val="FA4616"/>
                </a:solidFill>
              </a:rPr>
              <a:t>Task Completed</a:t>
            </a:r>
          </a:p>
        </p:txBody>
      </p:sp>
      <p:pic>
        <p:nvPicPr>
          <p:cNvPr id="30" name="Picture 29">
            <a:extLst>
              <a:ext uri="{FF2B5EF4-FFF2-40B4-BE49-F238E27FC236}">
                <a16:creationId xmlns:a16="http://schemas.microsoft.com/office/drawing/2014/main" id="{A1225566-67A5-3F04-32EF-87D66EC8690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917296" y="1516701"/>
            <a:ext cx="911930" cy="925389"/>
          </a:xfrm>
          <a:prstGeom prst="rect">
            <a:avLst/>
          </a:prstGeom>
        </p:spPr>
      </p:pic>
      <p:sp>
        <p:nvSpPr>
          <p:cNvPr id="32" name="Rectangle 31">
            <a:extLst>
              <a:ext uri="{FF2B5EF4-FFF2-40B4-BE49-F238E27FC236}">
                <a16:creationId xmlns:a16="http://schemas.microsoft.com/office/drawing/2014/main" id="{1E82E932-95A0-1145-EA3B-CB9C85EA6900}"/>
              </a:ext>
            </a:extLst>
          </p:cNvPr>
          <p:cNvSpPr/>
          <p:nvPr/>
        </p:nvSpPr>
        <p:spPr>
          <a:xfrm>
            <a:off x="2416731" y="3874175"/>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Update the changes in</a:t>
            </a:r>
          </a:p>
          <a:p>
            <a:pPr algn="ctr"/>
            <a:r>
              <a:rPr lang="en-US" sz="900">
                <a:solidFill>
                  <a:srgbClr val="1D1C1D"/>
                </a:solidFill>
              </a:rPr>
              <a:t>internal systems</a:t>
            </a:r>
          </a:p>
        </p:txBody>
      </p:sp>
      <p:sp>
        <p:nvSpPr>
          <p:cNvPr id="33" name="Rectangle 32">
            <a:extLst>
              <a:ext uri="{FF2B5EF4-FFF2-40B4-BE49-F238E27FC236}">
                <a16:creationId xmlns:a16="http://schemas.microsoft.com/office/drawing/2014/main" id="{45685276-685F-57AB-CDBA-3587C4537909}"/>
              </a:ext>
            </a:extLst>
          </p:cNvPr>
          <p:cNvSpPr/>
          <p:nvPr/>
        </p:nvSpPr>
        <p:spPr>
          <a:xfrm>
            <a:off x="5348469" y="2729533"/>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Communicates with the client</a:t>
            </a:r>
          </a:p>
        </p:txBody>
      </p:sp>
      <p:sp>
        <p:nvSpPr>
          <p:cNvPr id="34" name="Rectangle 33">
            <a:extLst>
              <a:ext uri="{FF2B5EF4-FFF2-40B4-BE49-F238E27FC236}">
                <a16:creationId xmlns:a16="http://schemas.microsoft.com/office/drawing/2014/main" id="{2B81EB6E-50F9-786C-7B75-DA54655AADAE}"/>
              </a:ext>
            </a:extLst>
          </p:cNvPr>
          <p:cNvSpPr/>
          <p:nvPr/>
        </p:nvSpPr>
        <p:spPr>
          <a:xfrm>
            <a:off x="5348469" y="3042104"/>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Processes the changes from the client</a:t>
            </a:r>
          </a:p>
        </p:txBody>
      </p:sp>
      <p:sp>
        <p:nvSpPr>
          <p:cNvPr id="35" name="Rectangle 34">
            <a:extLst>
              <a:ext uri="{FF2B5EF4-FFF2-40B4-BE49-F238E27FC236}">
                <a16:creationId xmlns:a16="http://schemas.microsoft.com/office/drawing/2014/main" id="{09E31C3A-1864-A537-DA96-01CE0208A503}"/>
              </a:ext>
            </a:extLst>
          </p:cNvPr>
          <p:cNvSpPr/>
          <p:nvPr/>
        </p:nvSpPr>
        <p:spPr>
          <a:xfrm>
            <a:off x="5348469" y="3492764"/>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Drafts the required documents</a:t>
            </a:r>
          </a:p>
        </p:txBody>
      </p:sp>
      <p:sp>
        <p:nvSpPr>
          <p:cNvPr id="36" name="Rectangle 35">
            <a:extLst>
              <a:ext uri="{FF2B5EF4-FFF2-40B4-BE49-F238E27FC236}">
                <a16:creationId xmlns:a16="http://schemas.microsoft.com/office/drawing/2014/main" id="{C16B6576-E806-B102-B8AB-963C2AD2713B}"/>
              </a:ext>
            </a:extLst>
          </p:cNvPr>
          <p:cNvSpPr/>
          <p:nvPr/>
        </p:nvSpPr>
        <p:spPr>
          <a:xfrm>
            <a:off x="5348469" y="3874175"/>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Updates the changes in</a:t>
            </a:r>
          </a:p>
          <a:p>
            <a:pPr algn="ctr"/>
            <a:r>
              <a:rPr lang="en-US" sz="900">
                <a:solidFill>
                  <a:srgbClr val="1D1C1D"/>
                </a:solidFill>
              </a:rPr>
              <a:t>internal systems</a:t>
            </a:r>
          </a:p>
        </p:txBody>
      </p:sp>
      <p:pic>
        <p:nvPicPr>
          <p:cNvPr id="6" name="Picture 5">
            <a:extLst>
              <a:ext uri="{FF2B5EF4-FFF2-40B4-BE49-F238E27FC236}">
                <a16:creationId xmlns:a16="http://schemas.microsoft.com/office/drawing/2014/main" id="{E9313812-BF62-A008-178E-BB8A444E852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93267" y="3548989"/>
            <a:ext cx="211023" cy="214511"/>
          </a:xfrm>
          <a:prstGeom prst="rect">
            <a:avLst/>
          </a:prstGeom>
        </p:spPr>
      </p:pic>
      <p:sp>
        <p:nvSpPr>
          <p:cNvPr id="3" name="TextBox 2">
            <a:extLst>
              <a:ext uri="{FF2B5EF4-FFF2-40B4-BE49-F238E27FC236}">
                <a16:creationId xmlns:a16="http://schemas.microsoft.com/office/drawing/2014/main" id="{1063850F-5AB9-B2FC-9B8D-5247D92D7B13}"/>
              </a:ext>
            </a:extLst>
          </p:cNvPr>
          <p:cNvSpPr txBox="1"/>
          <p:nvPr/>
        </p:nvSpPr>
        <p:spPr>
          <a:xfrm>
            <a:off x="2206169" y="1174976"/>
            <a:ext cx="2474087" cy="323165"/>
          </a:xfrm>
          <a:prstGeom prst="rect">
            <a:avLst/>
          </a:prstGeom>
          <a:noFill/>
        </p:spPr>
        <p:txBody>
          <a:bodyPr wrap="square" lIns="68580" tIns="68580" rIns="68580" bIns="68580" rtlCol="0">
            <a:spAutoFit/>
          </a:bodyPr>
          <a:lstStyle/>
          <a:p>
            <a:pPr algn="ctr"/>
            <a:r>
              <a:rPr lang="en-IN" sz="1200" b="1">
                <a:solidFill>
                  <a:srgbClr val="1D1C1D"/>
                </a:solidFill>
                <a:latin typeface="+mj-lt"/>
              </a:rPr>
              <a:t>Before</a:t>
            </a:r>
            <a:endParaRPr lang="en-US" sz="1200" b="1">
              <a:latin typeface="+mj-lt"/>
              <a:cs typeface="Arial"/>
            </a:endParaRPr>
          </a:p>
        </p:txBody>
      </p:sp>
      <p:sp>
        <p:nvSpPr>
          <p:cNvPr id="7" name="TextBox 6">
            <a:extLst>
              <a:ext uri="{FF2B5EF4-FFF2-40B4-BE49-F238E27FC236}">
                <a16:creationId xmlns:a16="http://schemas.microsoft.com/office/drawing/2014/main" id="{A99D9466-C7D4-0864-FF1C-768E33C3E96F}"/>
              </a:ext>
            </a:extLst>
          </p:cNvPr>
          <p:cNvSpPr txBox="1"/>
          <p:nvPr/>
        </p:nvSpPr>
        <p:spPr>
          <a:xfrm>
            <a:off x="5136219" y="1174976"/>
            <a:ext cx="2474087" cy="323165"/>
          </a:xfrm>
          <a:prstGeom prst="rect">
            <a:avLst/>
          </a:prstGeom>
          <a:noFill/>
        </p:spPr>
        <p:txBody>
          <a:bodyPr wrap="square" lIns="68580" tIns="68580" rIns="68580" bIns="68580" rtlCol="0">
            <a:spAutoFit/>
          </a:bodyPr>
          <a:lstStyle/>
          <a:p>
            <a:pPr algn="ctr"/>
            <a:r>
              <a:rPr lang="en-IN" sz="1200" b="1">
                <a:solidFill>
                  <a:srgbClr val="1D1C1D"/>
                </a:solidFill>
                <a:latin typeface="+mj-lt"/>
              </a:rPr>
              <a:t>After</a:t>
            </a:r>
            <a:endParaRPr lang="en-US" sz="1200" b="1">
              <a:latin typeface="+mj-lt"/>
              <a:cs typeface="Arial"/>
            </a:endParaRPr>
          </a:p>
        </p:txBody>
      </p:sp>
      <p:pic>
        <p:nvPicPr>
          <p:cNvPr id="13" name="Picture 12">
            <a:extLst>
              <a:ext uri="{FF2B5EF4-FFF2-40B4-BE49-F238E27FC236}">
                <a16:creationId xmlns:a16="http://schemas.microsoft.com/office/drawing/2014/main" id="{79340841-8BBF-A058-3D9D-B5BFF2547C2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93267" y="3167578"/>
            <a:ext cx="211023" cy="214511"/>
          </a:xfrm>
          <a:prstGeom prst="rect">
            <a:avLst/>
          </a:prstGeom>
        </p:spPr>
      </p:pic>
      <p:pic>
        <p:nvPicPr>
          <p:cNvPr id="14" name="Picture 13">
            <a:extLst>
              <a:ext uri="{FF2B5EF4-FFF2-40B4-BE49-F238E27FC236}">
                <a16:creationId xmlns:a16="http://schemas.microsoft.com/office/drawing/2014/main" id="{CA86EE15-86B4-F82C-6D4D-C22BE39FA91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93267" y="2773639"/>
            <a:ext cx="211023" cy="214511"/>
          </a:xfrm>
          <a:prstGeom prst="rect">
            <a:avLst/>
          </a:prstGeom>
        </p:spPr>
      </p:pic>
      <p:pic>
        <p:nvPicPr>
          <p:cNvPr id="15" name="Picture 14">
            <a:extLst>
              <a:ext uri="{FF2B5EF4-FFF2-40B4-BE49-F238E27FC236}">
                <a16:creationId xmlns:a16="http://schemas.microsoft.com/office/drawing/2014/main" id="{A3978889-70D0-15A1-D415-E45B04973B1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93267" y="3991015"/>
            <a:ext cx="211023" cy="214511"/>
          </a:xfrm>
          <a:prstGeom prst="rect">
            <a:avLst/>
          </a:prstGeom>
        </p:spPr>
      </p:pic>
    </p:spTree>
    <p:custDataLst>
      <p:tags r:id="rId1"/>
    </p:custDataLst>
    <p:extLst>
      <p:ext uri="{BB962C8B-B14F-4D97-AF65-F5344CB8AC3E}">
        <p14:creationId xmlns:p14="http://schemas.microsoft.com/office/powerpoint/2010/main" val="3671747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C341-6194-BFA2-0F0D-B24C208B637D}"/>
              </a:ext>
            </a:extLst>
          </p:cNvPr>
          <p:cNvSpPr>
            <a:spLocks noGrp="1"/>
          </p:cNvSpPr>
          <p:nvPr>
            <p:ph type="title"/>
          </p:nvPr>
        </p:nvSpPr>
        <p:spPr/>
        <p:txBody>
          <a:bodyPr/>
          <a:lstStyle/>
          <a:p>
            <a:r>
              <a:rPr lang="en-US"/>
              <a:t>Common automation use cases: financial statement reconciliation</a:t>
            </a:r>
            <a:endParaRPr lang="en-IN"/>
          </a:p>
        </p:txBody>
      </p:sp>
      <p:sp>
        <p:nvSpPr>
          <p:cNvPr id="4" name="Oval 3">
            <a:extLst>
              <a:ext uri="{FF2B5EF4-FFF2-40B4-BE49-F238E27FC236}">
                <a16:creationId xmlns:a16="http://schemas.microsoft.com/office/drawing/2014/main" id="{9FB5EE26-DD4A-AA42-E330-CA666ABF0CAB}"/>
              </a:ext>
            </a:extLst>
          </p:cNvPr>
          <p:cNvSpPr/>
          <p:nvPr/>
        </p:nvSpPr>
        <p:spPr>
          <a:xfrm>
            <a:off x="286942" y="2768772"/>
            <a:ext cx="1138462" cy="421972"/>
          </a:xfrm>
          <a:prstGeom prst="ellipse">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wrap="square" lIns="68580" tIns="68580" rIns="68580" bIns="68580" rtlCol="0" anchor="ctr" anchorCtr="0">
            <a:spAutoFit/>
          </a:bodyPr>
          <a:lstStyle/>
          <a:p>
            <a:pPr algn="l"/>
            <a:endParaRPr lang="en-IN" sz="1050">
              <a:solidFill>
                <a:schemeClr val="tx1"/>
              </a:solidFill>
              <a:latin typeface="Arial"/>
              <a:cs typeface="Arial"/>
            </a:endParaRPr>
          </a:p>
        </p:txBody>
      </p:sp>
      <p:pic>
        <p:nvPicPr>
          <p:cNvPr id="3" name="Picture 2" descr="A black square with red and black text and a check mark&#10;&#10;Description automatically generated">
            <a:extLst>
              <a:ext uri="{FF2B5EF4-FFF2-40B4-BE49-F238E27FC236}">
                <a16:creationId xmlns:a16="http://schemas.microsoft.com/office/drawing/2014/main" id="{4028DBBD-CAF2-8F1C-0289-A5CA80DF03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912" y="2767971"/>
            <a:ext cx="490521" cy="474998"/>
          </a:xfrm>
          <a:prstGeom prst="rect">
            <a:avLst/>
          </a:prstGeom>
        </p:spPr>
      </p:pic>
      <p:sp>
        <p:nvSpPr>
          <p:cNvPr id="10" name="Rectangle 9">
            <a:extLst>
              <a:ext uri="{FF2B5EF4-FFF2-40B4-BE49-F238E27FC236}">
                <a16:creationId xmlns:a16="http://schemas.microsoft.com/office/drawing/2014/main" id="{A68F4461-DE7E-DD0D-4573-A77015CAD20A}"/>
              </a:ext>
            </a:extLst>
          </p:cNvPr>
          <p:cNvSpPr>
            <a:spLocks/>
          </p:cNvSpPr>
          <p:nvPr/>
        </p:nvSpPr>
        <p:spPr>
          <a:xfrm>
            <a:off x="2206169" y="2838109"/>
            <a:ext cx="2474088" cy="300082"/>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11" name="Straight Connector 10">
            <a:extLst>
              <a:ext uri="{FF2B5EF4-FFF2-40B4-BE49-F238E27FC236}">
                <a16:creationId xmlns:a16="http://schemas.microsoft.com/office/drawing/2014/main" id="{654E856C-229C-04C6-CA70-9CEEFB6D6C85}"/>
              </a:ext>
            </a:extLst>
          </p:cNvPr>
          <p:cNvCxnSpPr>
            <a:cxnSpLocks/>
          </p:cNvCxnSpPr>
          <p:nvPr/>
        </p:nvCxnSpPr>
        <p:spPr>
          <a:xfrm>
            <a:off x="3443211" y="2584477"/>
            <a:ext cx="0" cy="1888940"/>
          </a:xfrm>
          <a:prstGeom prst="line">
            <a:avLst/>
          </a:prstGeom>
          <a:ln w="25400" cap="flat" cmpd="sng" algn="ctr">
            <a:solidFill>
              <a:srgbClr val="1168CD"/>
            </a:solidFill>
            <a:prstDash val="solid"/>
            <a:round/>
            <a:headEnd type="oval" w="lg" len="lg"/>
            <a:tailEnd type="triangle" w="lg" len="lg"/>
          </a:ln>
          <a:effectLst/>
        </p:spPr>
        <p:style>
          <a:lnRef idx="2">
            <a:schemeClr val="accent1"/>
          </a:lnRef>
          <a:fillRef idx="0">
            <a:schemeClr val="accent1"/>
          </a:fillRef>
          <a:effectRef idx="1">
            <a:schemeClr val="accent1"/>
          </a:effectRef>
          <a:fontRef idx="minor">
            <a:schemeClr val="tx1"/>
          </a:fontRef>
        </p:style>
      </p:cxnSp>
      <p:pic>
        <p:nvPicPr>
          <p:cNvPr id="12" name="Picture 11" descr="A cartoon of a person&#10;&#10;Description automatically generated">
            <a:extLst>
              <a:ext uri="{FF2B5EF4-FFF2-40B4-BE49-F238E27FC236}">
                <a16:creationId xmlns:a16="http://schemas.microsoft.com/office/drawing/2014/main" id="{40DCEC28-E939-7C79-332F-DA61544211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7247" y="1518581"/>
            <a:ext cx="911929" cy="925389"/>
          </a:xfrm>
          <a:prstGeom prst="rect">
            <a:avLst/>
          </a:prstGeom>
        </p:spPr>
      </p:pic>
      <p:sp>
        <p:nvSpPr>
          <p:cNvPr id="19" name="Rectangle 18">
            <a:extLst>
              <a:ext uri="{FF2B5EF4-FFF2-40B4-BE49-F238E27FC236}">
                <a16:creationId xmlns:a16="http://schemas.microsoft.com/office/drawing/2014/main" id="{716541CF-67EB-BAE6-0175-2A74E2F68D79}"/>
              </a:ext>
            </a:extLst>
          </p:cNvPr>
          <p:cNvSpPr/>
          <p:nvPr/>
        </p:nvSpPr>
        <p:spPr>
          <a:xfrm>
            <a:off x="2416731" y="3020584"/>
            <a:ext cx="2072640" cy="5539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Match order, payment, losses, margins with accounts and</a:t>
            </a:r>
          </a:p>
          <a:p>
            <a:pPr algn="ctr"/>
            <a:r>
              <a:rPr lang="en-US" sz="900">
                <a:solidFill>
                  <a:srgbClr val="1D1C1D"/>
                </a:solidFill>
              </a:rPr>
              <a:t>financial statements</a:t>
            </a:r>
          </a:p>
        </p:txBody>
      </p:sp>
      <p:sp>
        <p:nvSpPr>
          <p:cNvPr id="20" name="Rectangle 19">
            <a:extLst>
              <a:ext uri="{FF2B5EF4-FFF2-40B4-BE49-F238E27FC236}">
                <a16:creationId xmlns:a16="http://schemas.microsoft.com/office/drawing/2014/main" id="{988D51DA-9542-4BE5-0216-EBB224A6B9F7}"/>
              </a:ext>
            </a:extLst>
          </p:cNvPr>
          <p:cNvSpPr/>
          <p:nvPr/>
        </p:nvSpPr>
        <p:spPr>
          <a:xfrm>
            <a:off x="2416731" y="3688375"/>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Record discrepancies if any.</a:t>
            </a:r>
          </a:p>
        </p:txBody>
      </p:sp>
      <p:sp>
        <p:nvSpPr>
          <p:cNvPr id="21" name="Rectangle 20">
            <a:extLst>
              <a:ext uri="{FF2B5EF4-FFF2-40B4-BE49-F238E27FC236}">
                <a16:creationId xmlns:a16="http://schemas.microsoft.com/office/drawing/2014/main" id="{B1DF10DD-69AF-099F-B233-D7669C5C4CBF}"/>
              </a:ext>
            </a:extLst>
          </p:cNvPr>
          <p:cNvSpPr/>
          <p:nvPr/>
        </p:nvSpPr>
        <p:spPr>
          <a:xfrm>
            <a:off x="2416731" y="4476270"/>
            <a:ext cx="2072640" cy="2597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788" b="1">
                <a:solidFill>
                  <a:srgbClr val="1168CD"/>
                </a:solidFill>
              </a:rPr>
              <a:t>Task Completed</a:t>
            </a:r>
          </a:p>
        </p:txBody>
      </p:sp>
      <p:sp>
        <p:nvSpPr>
          <p:cNvPr id="22" name="Rectangle 21">
            <a:extLst>
              <a:ext uri="{FF2B5EF4-FFF2-40B4-BE49-F238E27FC236}">
                <a16:creationId xmlns:a16="http://schemas.microsoft.com/office/drawing/2014/main" id="{1673DE1D-5036-A2D4-AE4D-D9A8D437BF25}"/>
              </a:ext>
            </a:extLst>
          </p:cNvPr>
          <p:cNvSpPr>
            <a:spLocks/>
          </p:cNvSpPr>
          <p:nvPr/>
        </p:nvSpPr>
        <p:spPr>
          <a:xfrm>
            <a:off x="5136218" y="2838109"/>
            <a:ext cx="2474088" cy="300082"/>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23" name="Straight Connector 22">
            <a:extLst>
              <a:ext uri="{FF2B5EF4-FFF2-40B4-BE49-F238E27FC236}">
                <a16:creationId xmlns:a16="http://schemas.microsoft.com/office/drawing/2014/main" id="{3736C94D-C172-CD6B-3FD1-F8FA16ED6F80}"/>
              </a:ext>
            </a:extLst>
          </p:cNvPr>
          <p:cNvCxnSpPr>
            <a:cxnSpLocks/>
          </p:cNvCxnSpPr>
          <p:nvPr/>
        </p:nvCxnSpPr>
        <p:spPr>
          <a:xfrm>
            <a:off x="6373261" y="2584477"/>
            <a:ext cx="0" cy="1888940"/>
          </a:xfrm>
          <a:prstGeom prst="line">
            <a:avLst/>
          </a:prstGeom>
          <a:ln w="25400" cap="flat" cmpd="sng" algn="ctr">
            <a:solidFill>
              <a:srgbClr val="FA4616"/>
            </a:solidFill>
            <a:prstDash val="solid"/>
            <a:round/>
            <a:headEnd type="oval"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E63B5F82-4919-D969-7F31-31CAA8FA4797}"/>
              </a:ext>
            </a:extLst>
          </p:cNvPr>
          <p:cNvSpPr/>
          <p:nvPr/>
        </p:nvSpPr>
        <p:spPr>
          <a:xfrm>
            <a:off x="5346781" y="4476270"/>
            <a:ext cx="2072640" cy="2597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788" b="1">
                <a:solidFill>
                  <a:srgbClr val="FA4616"/>
                </a:solidFill>
              </a:rPr>
              <a:t>Task Completed</a:t>
            </a:r>
          </a:p>
        </p:txBody>
      </p:sp>
      <p:pic>
        <p:nvPicPr>
          <p:cNvPr id="28" name="Picture 27">
            <a:extLst>
              <a:ext uri="{FF2B5EF4-FFF2-40B4-BE49-F238E27FC236}">
                <a16:creationId xmlns:a16="http://schemas.microsoft.com/office/drawing/2014/main" id="{C68D7511-2C4A-4175-CD51-DFE3CC6F5CB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917296" y="1516701"/>
            <a:ext cx="911930" cy="925389"/>
          </a:xfrm>
          <a:prstGeom prst="rect">
            <a:avLst/>
          </a:prstGeom>
        </p:spPr>
      </p:pic>
      <p:sp>
        <p:nvSpPr>
          <p:cNvPr id="30" name="Rectangle 29">
            <a:extLst>
              <a:ext uri="{FF2B5EF4-FFF2-40B4-BE49-F238E27FC236}">
                <a16:creationId xmlns:a16="http://schemas.microsoft.com/office/drawing/2014/main" id="{D13CBF1D-4C46-58B0-B216-18BC4461D7C3}"/>
              </a:ext>
            </a:extLst>
          </p:cNvPr>
          <p:cNvSpPr/>
          <p:nvPr/>
        </p:nvSpPr>
        <p:spPr>
          <a:xfrm>
            <a:off x="5336941" y="2833083"/>
            <a:ext cx="2072640" cy="5539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Matches order, payment, losses, margins with accounts and</a:t>
            </a:r>
          </a:p>
          <a:p>
            <a:pPr algn="ctr"/>
            <a:r>
              <a:rPr lang="en-US" sz="900">
                <a:solidFill>
                  <a:srgbClr val="1D1C1D"/>
                </a:solidFill>
              </a:rPr>
              <a:t>financial statements</a:t>
            </a:r>
          </a:p>
        </p:txBody>
      </p:sp>
      <p:sp>
        <p:nvSpPr>
          <p:cNvPr id="31" name="Rectangle 30">
            <a:extLst>
              <a:ext uri="{FF2B5EF4-FFF2-40B4-BE49-F238E27FC236}">
                <a16:creationId xmlns:a16="http://schemas.microsoft.com/office/drawing/2014/main" id="{B2D0A439-3060-08F5-94DA-7C0F65BD4447}"/>
              </a:ext>
            </a:extLst>
          </p:cNvPr>
          <p:cNvSpPr/>
          <p:nvPr/>
        </p:nvSpPr>
        <p:spPr>
          <a:xfrm>
            <a:off x="5336941" y="3500874"/>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Records discrepancies, if any.</a:t>
            </a:r>
          </a:p>
        </p:txBody>
      </p:sp>
      <p:sp>
        <p:nvSpPr>
          <p:cNvPr id="32" name="Rectangle 31">
            <a:extLst>
              <a:ext uri="{FF2B5EF4-FFF2-40B4-BE49-F238E27FC236}">
                <a16:creationId xmlns:a16="http://schemas.microsoft.com/office/drawing/2014/main" id="{6A0FB9B7-923E-68FF-9B8F-207258276477}"/>
              </a:ext>
            </a:extLst>
          </p:cNvPr>
          <p:cNvSpPr/>
          <p:nvPr/>
        </p:nvSpPr>
        <p:spPr>
          <a:xfrm>
            <a:off x="5336941" y="3822416"/>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Asks for human validation, if required.</a:t>
            </a:r>
          </a:p>
        </p:txBody>
      </p:sp>
      <p:pic>
        <p:nvPicPr>
          <p:cNvPr id="6" name="Picture 5">
            <a:extLst>
              <a:ext uri="{FF2B5EF4-FFF2-40B4-BE49-F238E27FC236}">
                <a16:creationId xmlns:a16="http://schemas.microsoft.com/office/drawing/2014/main" id="{166684EA-E6D8-D7A5-2C82-A208FFC3E5D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97337" y="3926735"/>
            <a:ext cx="202884" cy="205878"/>
          </a:xfrm>
          <a:prstGeom prst="rect">
            <a:avLst/>
          </a:prstGeom>
        </p:spPr>
      </p:pic>
      <p:pic>
        <p:nvPicPr>
          <p:cNvPr id="8" name="Picture 7">
            <a:extLst>
              <a:ext uri="{FF2B5EF4-FFF2-40B4-BE49-F238E27FC236}">
                <a16:creationId xmlns:a16="http://schemas.microsoft.com/office/drawing/2014/main" id="{D45162EA-9D58-77ED-5F1B-953FFBA2D01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193267" y="3561044"/>
            <a:ext cx="211023" cy="214511"/>
          </a:xfrm>
          <a:prstGeom prst="rect">
            <a:avLst/>
          </a:prstGeom>
        </p:spPr>
      </p:pic>
      <p:pic>
        <p:nvPicPr>
          <p:cNvPr id="9" name="Picture 8">
            <a:extLst>
              <a:ext uri="{FF2B5EF4-FFF2-40B4-BE49-F238E27FC236}">
                <a16:creationId xmlns:a16="http://schemas.microsoft.com/office/drawing/2014/main" id="{A1E9B331-C419-BE21-FB98-F9D541FADA6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193267" y="3017931"/>
            <a:ext cx="211023" cy="214511"/>
          </a:xfrm>
          <a:prstGeom prst="rect">
            <a:avLst/>
          </a:prstGeom>
        </p:spPr>
      </p:pic>
      <p:sp>
        <p:nvSpPr>
          <p:cNvPr id="5" name="TextBox 4">
            <a:extLst>
              <a:ext uri="{FF2B5EF4-FFF2-40B4-BE49-F238E27FC236}">
                <a16:creationId xmlns:a16="http://schemas.microsoft.com/office/drawing/2014/main" id="{F960591E-C703-C9DD-128B-C520898F0703}"/>
              </a:ext>
            </a:extLst>
          </p:cNvPr>
          <p:cNvSpPr txBox="1"/>
          <p:nvPr/>
        </p:nvSpPr>
        <p:spPr>
          <a:xfrm>
            <a:off x="2206169" y="1174976"/>
            <a:ext cx="2474087" cy="323165"/>
          </a:xfrm>
          <a:prstGeom prst="rect">
            <a:avLst/>
          </a:prstGeom>
          <a:noFill/>
        </p:spPr>
        <p:txBody>
          <a:bodyPr wrap="square" lIns="68580" tIns="68580" rIns="68580" bIns="68580" rtlCol="0">
            <a:spAutoFit/>
          </a:bodyPr>
          <a:lstStyle/>
          <a:p>
            <a:pPr algn="ctr"/>
            <a:r>
              <a:rPr lang="en-IN" sz="1200" b="1">
                <a:solidFill>
                  <a:srgbClr val="1D1C1D"/>
                </a:solidFill>
                <a:latin typeface="+mj-lt"/>
              </a:rPr>
              <a:t>Before</a:t>
            </a:r>
            <a:endParaRPr lang="en-US" sz="1200" b="1">
              <a:latin typeface="+mj-lt"/>
              <a:cs typeface="Arial"/>
            </a:endParaRPr>
          </a:p>
        </p:txBody>
      </p:sp>
      <p:sp>
        <p:nvSpPr>
          <p:cNvPr id="7" name="TextBox 6">
            <a:extLst>
              <a:ext uri="{FF2B5EF4-FFF2-40B4-BE49-F238E27FC236}">
                <a16:creationId xmlns:a16="http://schemas.microsoft.com/office/drawing/2014/main" id="{EB8AEA8A-793D-629D-C572-AC08C162C2D9}"/>
              </a:ext>
            </a:extLst>
          </p:cNvPr>
          <p:cNvSpPr txBox="1"/>
          <p:nvPr/>
        </p:nvSpPr>
        <p:spPr>
          <a:xfrm>
            <a:off x="5136219" y="1174976"/>
            <a:ext cx="2474087" cy="323165"/>
          </a:xfrm>
          <a:prstGeom prst="rect">
            <a:avLst/>
          </a:prstGeom>
          <a:noFill/>
        </p:spPr>
        <p:txBody>
          <a:bodyPr wrap="square" lIns="68580" tIns="68580" rIns="68580" bIns="68580" rtlCol="0">
            <a:spAutoFit/>
          </a:bodyPr>
          <a:lstStyle/>
          <a:p>
            <a:pPr algn="ctr"/>
            <a:r>
              <a:rPr lang="en-IN" sz="1200" b="1">
                <a:solidFill>
                  <a:srgbClr val="1D1C1D"/>
                </a:solidFill>
                <a:latin typeface="+mj-lt"/>
              </a:rPr>
              <a:t>After</a:t>
            </a:r>
            <a:endParaRPr lang="en-US" sz="1200" b="1">
              <a:latin typeface="+mj-lt"/>
              <a:cs typeface="Arial"/>
            </a:endParaRPr>
          </a:p>
        </p:txBody>
      </p:sp>
    </p:spTree>
    <p:custDataLst>
      <p:tags r:id="rId1"/>
    </p:custDataLst>
    <p:extLst>
      <p:ext uri="{BB962C8B-B14F-4D97-AF65-F5344CB8AC3E}">
        <p14:creationId xmlns:p14="http://schemas.microsoft.com/office/powerpoint/2010/main" val="1205940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C341-6194-BFA2-0F0D-B24C208B637D}"/>
              </a:ext>
            </a:extLst>
          </p:cNvPr>
          <p:cNvSpPr>
            <a:spLocks noGrp="1"/>
          </p:cNvSpPr>
          <p:nvPr>
            <p:ph type="title"/>
          </p:nvPr>
        </p:nvSpPr>
        <p:spPr/>
        <p:txBody>
          <a:bodyPr/>
          <a:lstStyle/>
          <a:p>
            <a:r>
              <a:rPr lang="en-US"/>
              <a:t>Common Automation Use Cases: Compliance Reporting</a:t>
            </a:r>
            <a:endParaRPr lang="en-IN"/>
          </a:p>
        </p:txBody>
      </p:sp>
      <p:sp>
        <p:nvSpPr>
          <p:cNvPr id="4" name="Oval 3">
            <a:extLst>
              <a:ext uri="{FF2B5EF4-FFF2-40B4-BE49-F238E27FC236}">
                <a16:creationId xmlns:a16="http://schemas.microsoft.com/office/drawing/2014/main" id="{9FB5EE26-DD4A-AA42-E330-CA666ABF0CAB}"/>
              </a:ext>
            </a:extLst>
          </p:cNvPr>
          <p:cNvSpPr/>
          <p:nvPr/>
        </p:nvSpPr>
        <p:spPr>
          <a:xfrm>
            <a:off x="286942" y="2768772"/>
            <a:ext cx="1138462" cy="421972"/>
          </a:xfrm>
          <a:prstGeom prst="ellipse">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wrap="square" lIns="68580" tIns="68580" rIns="68580" bIns="68580" rtlCol="0" anchor="ctr" anchorCtr="0">
            <a:spAutoFit/>
          </a:bodyPr>
          <a:lstStyle/>
          <a:p>
            <a:pPr algn="l"/>
            <a:endParaRPr lang="en-IN" sz="1050">
              <a:solidFill>
                <a:schemeClr val="tx1"/>
              </a:solidFill>
              <a:latin typeface="Arial"/>
              <a:cs typeface="Arial"/>
            </a:endParaRPr>
          </a:p>
        </p:txBody>
      </p:sp>
      <p:pic>
        <p:nvPicPr>
          <p:cNvPr id="5" name="Picture 4" descr="A black rectangular object with red and black lines&#10;&#10;Description automatically generated">
            <a:extLst>
              <a:ext uri="{FF2B5EF4-FFF2-40B4-BE49-F238E27FC236}">
                <a16:creationId xmlns:a16="http://schemas.microsoft.com/office/drawing/2014/main" id="{0B310899-B9D5-13C1-D6E5-19C872675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556" y="2728471"/>
            <a:ext cx="363233" cy="499835"/>
          </a:xfrm>
          <a:prstGeom prst="rect">
            <a:avLst/>
          </a:prstGeom>
        </p:spPr>
      </p:pic>
      <p:sp>
        <p:nvSpPr>
          <p:cNvPr id="10" name="Rectangle 9">
            <a:extLst>
              <a:ext uri="{FF2B5EF4-FFF2-40B4-BE49-F238E27FC236}">
                <a16:creationId xmlns:a16="http://schemas.microsoft.com/office/drawing/2014/main" id="{2C0B0325-C810-D185-5171-1DBAAE7E8D78}"/>
              </a:ext>
            </a:extLst>
          </p:cNvPr>
          <p:cNvSpPr>
            <a:spLocks/>
          </p:cNvSpPr>
          <p:nvPr/>
        </p:nvSpPr>
        <p:spPr>
          <a:xfrm>
            <a:off x="2206169" y="2838109"/>
            <a:ext cx="2474088" cy="300082"/>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11" name="Straight Connector 10">
            <a:extLst>
              <a:ext uri="{FF2B5EF4-FFF2-40B4-BE49-F238E27FC236}">
                <a16:creationId xmlns:a16="http://schemas.microsoft.com/office/drawing/2014/main" id="{87907546-2739-5F26-CD94-A3E6A49B7616}"/>
              </a:ext>
            </a:extLst>
          </p:cNvPr>
          <p:cNvCxnSpPr>
            <a:cxnSpLocks/>
          </p:cNvCxnSpPr>
          <p:nvPr/>
        </p:nvCxnSpPr>
        <p:spPr>
          <a:xfrm>
            <a:off x="3443211" y="2584477"/>
            <a:ext cx="0" cy="1888940"/>
          </a:xfrm>
          <a:prstGeom prst="line">
            <a:avLst/>
          </a:prstGeom>
          <a:ln w="25400" cap="flat" cmpd="sng" algn="ctr">
            <a:solidFill>
              <a:srgbClr val="1168CD"/>
            </a:solidFill>
            <a:prstDash val="solid"/>
            <a:round/>
            <a:headEnd type="oval" w="lg" len="lg"/>
            <a:tailEnd type="triangle" w="lg" len="lg"/>
          </a:ln>
          <a:effectLst/>
        </p:spPr>
        <p:style>
          <a:lnRef idx="2">
            <a:schemeClr val="accent1"/>
          </a:lnRef>
          <a:fillRef idx="0">
            <a:schemeClr val="accent1"/>
          </a:fillRef>
          <a:effectRef idx="1">
            <a:schemeClr val="accent1"/>
          </a:effectRef>
          <a:fontRef idx="minor">
            <a:schemeClr val="tx1"/>
          </a:fontRef>
        </p:style>
      </p:cxnSp>
      <p:pic>
        <p:nvPicPr>
          <p:cNvPr id="12" name="Picture 11" descr="A cartoon of a person&#10;&#10;Description automatically generated">
            <a:extLst>
              <a:ext uri="{FF2B5EF4-FFF2-40B4-BE49-F238E27FC236}">
                <a16:creationId xmlns:a16="http://schemas.microsoft.com/office/drawing/2014/main" id="{34C6991A-0AA6-BE5F-2B5F-952F47E995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7247" y="1518581"/>
            <a:ext cx="911929" cy="925389"/>
          </a:xfrm>
          <a:prstGeom prst="rect">
            <a:avLst/>
          </a:prstGeom>
        </p:spPr>
      </p:pic>
      <p:sp>
        <p:nvSpPr>
          <p:cNvPr id="19" name="Rectangle 18">
            <a:extLst>
              <a:ext uri="{FF2B5EF4-FFF2-40B4-BE49-F238E27FC236}">
                <a16:creationId xmlns:a16="http://schemas.microsoft.com/office/drawing/2014/main" id="{6492BAF1-C9FE-155D-0A00-EA20CB966BC6}"/>
              </a:ext>
            </a:extLst>
          </p:cNvPr>
          <p:cNvSpPr/>
          <p:nvPr/>
        </p:nvSpPr>
        <p:spPr>
          <a:xfrm>
            <a:off x="2416731" y="2829632"/>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Monitor the requirements for</a:t>
            </a:r>
          </a:p>
          <a:p>
            <a:pPr algn="ctr"/>
            <a:r>
              <a:rPr lang="en-US" sz="900">
                <a:solidFill>
                  <a:srgbClr val="1D1C1D"/>
                </a:solidFill>
              </a:rPr>
              <a:t>each department</a:t>
            </a:r>
          </a:p>
        </p:txBody>
      </p:sp>
      <p:sp>
        <p:nvSpPr>
          <p:cNvPr id="20" name="Rectangle 19">
            <a:extLst>
              <a:ext uri="{FF2B5EF4-FFF2-40B4-BE49-F238E27FC236}">
                <a16:creationId xmlns:a16="http://schemas.microsoft.com/office/drawing/2014/main" id="{524845F6-8A90-8EF2-E1D1-4EB1EA1E7BB1}"/>
              </a:ext>
            </a:extLst>
          </p:cNvPr>
          <p:cNvSpPr/>
          <p:nvPr/>
        </p:nvSpPr>
        <p:spPr>
          <a:xfrm>
            <a:off x="2416731" y="3358924"/>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Follow the internal procedure and audit requirements</a:t>
            </a:r>
          </a:p>
        </p:txBody>
      </p:sp>
      <p:sp>
        <p:nvSpPr>
          <p:cNvPr id="21" name="Rectangle 20">
            <a:extLst>
              <a:ext uri="{FF2B5EF4-FFF2-40B4-BE49-F238E27FC236}">
                <a16:creationId xmlns:a16="http://schemas.microsoft.com/office/drawing/2014/main" id="{75114AD1-5E3D-32C6-A2AF-A76A6E91C82C}"/>
              </a:ext>
            </a:extLst>
          </p:cNvPr>
          <p:cNvSpPr/>
          <p:nvPr/>
        </p:nvSpPr>
        <p:spPr>
          <a:xfrm>
            <a:off x="2416731" y="4476270"/>
            <a:ext cx="2072640" cy="2597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788" b="1">
                <a:solidFill>
                  <a:srgbClr val="1168CD"/>
                </a:solidFill>
              </a:rPr>
              <a:t>Task Completed</a:t>
            </a:r>
          </a:p>
        </p:txBody>
      </p:sp>
      <p:sp>
        <p:nvSpPr>
          <p:cNvPr id="22" name="Rectangle 21">
            <a:extLst>
              <a:ext uri="{FF2B5EF4-FFF2-40B4-BE49-F238E27FC236}">
                <a16:creationId xmlns:a16="http://schemas.microsoft.com/office/drawing/2014/main" id="{7A669334-AC40-D2BE-5A10-32F7BA62B8E7}"/>
              </a:ext>
            </a:extLst>
          </p:cNvPr>
          <p:cNvSpPr>
            <a:spLocks/>
          </p:cNvSpPr>
          <p:nvPr/>
        </p:nvSpPr>
        <p:spPr>
          <a:xfrm>
            <a:off x="5136218" y="2838109"/>
            <a:ext cx="2474088" cy="300082"/>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23" name="Straight Connector 22">
            <a:extLst>
              <a:ext uri="{FF2B5EF4-FFF2-40B4-BE49-F238E27FC236}">
                <a16:creationId xmlns:a16="http://schemas.microsoft.com/office/drawing/2014/main" id="{9824EF4A-893D-CB3B-11CA-9CDC803E756A}"/>
              </a:ext>
            </a:extLst>
          </p:cNvPr>
          <p:cNvCxnSpPr>
            <a:cxnSpLocks/>
          </p:cNvCxnSpPr>
          <p:nvPr/>
        </p:nvCxnSpPr>
        <p:spPr>
          <a:xfrm>
            <a:off x="6373261" y="2584477"/>
            <a:ext cx="0" cy="1888940"/>
          </a:xfrm>
          <a:prstGeom prst="line">
            <a:avLst/>
          </a:prstGeom>
          <a:ln w="25400" cap="flat" cmpd="sng" algn="ctr">
            <a:solidFill>
              <a:srgbClr val="FA4616"/>
            </a:solidFill>
            <a:prstDash val="solid"/>
            <a:round/>
            <a:headEnd type="oval"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708E06AF-D0CB-9944-5CBA-21E7105F8EEB}"/>
              </a:ext>
            </a:extLst>
          </p:cNvPr>
          <p:cNvSpPr/>
          <p:nvPr/>
        </p:nvSpPr>
        <p:spPr>
          <a:xfrm>
            <a:off x="5346781" y="4476270"/>
            <a:ext cx="2072640" cy="2597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788" b="1">
                <a:solidFill>
                  <a:srgbClr val="FA4616"/>
                </a:solidFill>
              </a:rPr>
              <a:t>Task Completed</a:t>
            </a:r>
          </a:p>
        </p:txBody>
      </p:sp>
      <p:pic>
        <p:nvPicPr>
          <p:cNvPr id="26" name="Picture 25">
            <a:extLst>
              <a:ext uri="{FF2B5EF4-FFF2-40B4-BE49-F238E27FC236}">
                <a16:creationId xmlns:a16="http://schemas.microsoft.com/office/drawing/2014/main" id="{2FD880E1-9EB5-41EB-8786-F1F6A528466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917296" y="1516701"/>
            <a:ext cx="911930" cy="925389"/>
          </a:xfrm>
          <a:prstGeom prst="rect">
            <a:avLst/>
          </a:prstGeom>
        </p:spPr>
      </p:pic>
      <p:sp>
        <p:nvSpPr>
          <p:cNvPr id="31" name="Rectangle 30">
            <a:extLst>
              <a:ext uri="{FF2B5EF4-FFF2-40B4-BE49-F238E27FC236}">
                <a16:creationId xmlns:a16="http://schemas.microsoft.com/office/drawing/2014/main" id="{B03C00C4-FD55-0A2B-2CEF-CD818478C7CD}"/>
              </a:ext>
            </a:extLst>
          </p:cNvPr>
          <p:cNvSpPr/>
          <p:nvPr/>
        </p:nvSpPr>
        <p:spPr>
          <a:xfrm>
            <a:off x="2416731" y="3818965"/>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Follow up the reporting to authorities</a:t>
            </a:r>
          </a:p>
        </p:txBody>
      </p:sp>
      <p:sp>
        <p:nvSpPr>
          <p:cNvPr id="32" name="Rectangle 31">
            <a:extLst>
              <a:ext uri="{FF2B5EF4-FFF2-40B4-BE49-F238E27FC236}">
                <a16:creationId xmlns:a16="http://schemas.microsoft.com/office/drawing/2014/main" id="{AACC8192-1DD7-8327-AC24-FD0724ACA02B}"/>
              </a:ext>
            </a:extLst>
          </p:cNvPr>
          <p:cNvSpPr/>
          <p:nvPr/>
        </p:nvSpPr>
        <p:spPr>
          <a:xfrm>
            <a:off x="5346781" y="2669407"/>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Monitors the requirements for</a:t>
            </a:r>
          </a:p>
          <a:p>
            <a:pPr algn="ctr"/>
            <a:r>
              <a:rPr lang="en-US" sz="900">
                <a:solidFill>
                  <a:srgbClr val="1D1C1D"/>
                </a:solidFill>
              </a:rPr>
              <a:t>each department</a:t>
            </a:r>
          </a:p>
        </p:txBody>
      </p:sp>
      <p:sp>
        <p:nvSpPr>
          <p:cNvPr id="33" name="Rectangle 32">
            <a:extLst>
              <a:ext uri="{FF2B5EF4-FFF2-40B4-BE49-F238E27FC236}">
                <a16:creationId xmlns:a16="http://schemas.microsoft.com/office/drawing/2014/main" id="{219E72FA-24D2-215A-00EC-F4D14B6A3103}"/>
              </a:ext>
            </a:extLst>
          </p:cNvPr>
          <p:cNvSpPr/>
          <p:nvPr/>
        </p:nvSpPr>
        <p:spPr>
          <a:xfrm>
            <a:off x="5346781" y="3128364"/>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Follows the internal procedure and audit requirements</a:t>
            </a:r>
          </a:p>
        </p:txBody>
      </p:sp>
      <p:sp>
        <p:nvSpPr>
          <p:cNvPr id="34" name="Rectangle 33">
            <a:extLst>
              <a:ext uri="{FF2B5EF4-FFF2-40B4-BE49-F238E27FC236}">
                <a16:creationId xmlns:a16="http://schemas.microsoft.com/office/drawing/2014/main" id="{737F2FC9-4955-5BE1-9AEF-09B374A0CF82}"/>
              </a:ext>
            </a:extLst>
          </p:cNvPr>
          <p:cNvSpPr/>
          <p:nvPr/>
        </p:nvSpPr>
        <p:spPr>
          <a:xfrm>
            <a:off x="5346781" y="3587483"/>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68580" rIns="0" bIns="68580" rtlCol="0" anchor="ctr" anchorCtr="0">
            <a:spAutoFit/>
          </a:bodyPr>
          <a:lstStyle/>
          <a:p>
            <a:pPr algn="ctr"/>
            <a:r>
              <a:rPr lang="en-US" sz="900">
                <a:solidFill>
                  <a:srgbClr val="1D1C1D"/>
                </a:solidFill>
              </a:rPr>
              <a:t>Follow-ups on the reporting</a:t>
            </a:r>
          </a:p>
          <a:p>
            <a:pPr algn="ctr"/>
            <a:r>
              <a:rPr lang="en-US" sz="900">
                <a:solidFill>
                  <a:srgbClr val="1D1C1D"/>
                </a:solidFill>
              </a:rPr>
              <a:t>to authorities.</a:t>
            </a:r>
          </a:p>
        </p:txBody>
      </p:sp>
      <p:sp>
        <p:nvSpPr>
          <p:cNvPr id="35" name="Rectangle 34">
            <a:extLst>
              <a:ext uri="{FF2B5EF4-FFF2-40B4-BE49-F238E27FC236}">
                <a16:creationId xmlns:a16="http://schemas.microsoft.com/office/drawing/2014/main" id="{D85CC2D6-EC78-66B4-8E27-259213DF4A1C}"/>
              </a:ext>
            </a:extLst>
          </p:cNvPr>
          <p:cNvSpPr/>
          <p:nvPr/>
        </p:nvSpPr>
        <p:spPr>
          <a:xfrm>
            <a:off x="5346781" y="4046601"/>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68580" rIns="0" bIns="68580" rtlCol="0" anchor="ctr" anchorCtr="0">
            <a:spAutoFit/>
          </a:bodyPr>
          <a:lstStyle/>
          <a:p>
            <a:pPr algn="ctr"/>
            <a:r>
              <a:rPr lang="en-US" sz="900">
                <a:solidFill>
                  <a:srgbClr val="1D1C1D"/>
                </a:solidFill>
              </a:rPr>
              <a:t>Asks for human validation, if required.</a:t>
            </a:r>
          </a:p>
        </p:txBody>
      </p:sp>
      <p:pic>
        <p:nvPicPr>
          <p:cNvPr id="6" name="Picture 5">
            <a:extLst>
              <a:ext uri="{FF2B5EF4-FFF2-40B4-BE49-F238E27FC236}">
                <a16:creationId xmlns:a16="http://schemas.microsoft.com/office/drawing/2014/main" id="{631C9E55-1609-29CF-8ADE-B967A9C92D8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197337" y="4084419"/>
            <a:ext cx="202884" cy="205878"/>
          </a:xfrm>
          <a:prstGeom prst="rect">
            <a:avLst/>
          </a:prstGeom>
        </p:spPr>
      </p:pic>
      <p:pic>
        <p:nvPicPr>
          <p:cNvPr id="8" name="Picture 7">
            <a:extLst>
              <a:ext uri="{FF2B5EF4-FFF2-40B4-BE49-F238E27FC236}">
                <a16:creationId xmlns:a16="http://schemas.microsoft.com/office/drawing/2014/main" id="{1319EEFC-62DD-8F58-E2B2-557AE92CE22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93267" y="3713821"/>
            <a:ext cx="211023" cy="214511"/>
          </a:xfrm>
          <a:prstGeom prst="rect">
            <a:avLst/>
          </a:prstGeom>
        </p:spPr>
      </p:pic>
      <p:pic>
        <p:nvPicPr>
          <p:cNvPr id="9" name="Picture 8">
            <a:extLst>
              <a:ext uri="{FF2B5EF4-FFF2-40B4-BE49-F238E27FC236}">
                <a16:creationId xmlns:a16="http://schemas.microsoft.com/office/drawing/2014/main" id="{89147E1F-7CFE-4033-FD95-07B4BA64469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93267" y="3229403"/>
            <a:ext cx="211023" cy="214511"/>
          </a:xfrm>
          <a:prstGeom prst="rect">
            <a:avLst/>
          </a:prstGeom>
        </p:spPr>
      </p:pic>
      <p:pic>
        <p:nvPicPr>
          <p:cNvPr id="14" name="Picture 13">
            <a:extLst>
              <a:ext uri="{FF2B5EF4-FFF2-40B4-BE49-F238E27FC236}">
                <a16:creationId xmlns:a16="http://schemas.microsoft.com/office/drawing/2014/main" id="{77E02FE9-F490-5AE6-866D-38AAD4A10D2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93267" y="2779789"/>
            <a:ext cx="211023" cy="214511"/>
          </a:xfrm>
          <a:prstGeom prst="rect">
            <a:avLst/>
          </a:prstGeom>
        </p:spPr>
      </p:pic>
      <p:sp>
        <p:nvSpPr>
          <p:cNvPr id="3" name="TextBox 2">
            <a:extLst>
              <a:ext uri="{FF2B5EF4-FFF2-40B4-BE49-F238E27FC236}">
                <a16:creationId xmlns:a16="http://schemas.microsoft.com/office/drawing/2014/main" id="{58659F5A-AFB2-7FBD-63EA-43BC8F87D07A}"/>
              </a:ext>
            </a:extLst>
          </p:cNvPr>
          <p:cNvSpPr txBox="1"/>
          <p:nvPr/>
        </p:nvSpPr>
        <p:spPr>
          <a:xfrm>
            <a:off x="2206169" y="1174976"/>
            <a:ext cx="2474087" cy="323165"/>
          </a:xfrm>
          <a:prstGeom prst="rect">
            <a:avLst/>
          </a:prstGeom>
          <a:noFill/>
        </p:spPr>
        <p:txBody>
          <a:bodyPr wrap="square" lIns="68580" tIns="68580" rIns="68580" bIns="68580" rtlCol="0">
            <a:spAutoFit/>
          </a:bodyPr>
          <a:lstStyle/>
          <a:p>
            <a:pPr algn="ctr"/>
            <a:r>
              <a:rPr lang="en-IN" sz="1200" b="1">
                <a:solidFill>
                  <a:srgbClr val="1D1C1D"/>
                </a:solidFill>
                <a:latin typeface="+mj-lt"/>
              </a:rPr>
              <a:t>Before</a:t>
            </a:r>
            <a:endParaRPr lang="en-US" sz="1200" b="1">
              <a:latin typeface="+mj-lt"/>
              <a:cs typeface="Arial"/>
            </a:endParaRPr>
          </a:p>
        </p:txBody>
      </p:sp>
      <p:sp>
        <p:nvSpPr>
          <p:cNvPr id="7" name="TextBox 6">
            <a:extLst>
              <a:ext uri="{FF2B5EF4-FFF2-40B4-BE49-F238E27FC236}">
                <a16:creationId xmlns:a16="http://schemas.microsoft.com/office/drawing/2014/main" id="{F140D343-9976-F2E4-DE78-C9FCFCED342E}"/>
              </a:ext>
            </a:extLst>
          </p:cNvPr>
          <p:cNvSpPr txBox="1"/>
          <p:nvPr/>
        </p:nvSpPr>
        <p:spPr>
          <a:xfrm>
            <a:off x="5136219" y="1174976"/>
            <a:ext cx="2474087" cy="323165"/>
          </a:xfrm>
          <a:prstGeom prst="rect">
            <a:avLst/>
          </a:prstGeom>
          <a:noFill/>
        </p:spPr>
        <p:txBody>
          <a:bodyPr wrap="square" lIns="68580" tIns="68580" rIns="68580" bIns="68580" rtlCol="0">
            <a:spAutoFit/>
          </a:bodyPr>
          <a:lstStyle/>
          <a:p>
            <a:pPr algn="ctr"/>
            <a:r>
              <a:rPr lang="en-IN" sz="1200" b="1">
                <a:solidFill>
                  <a:srgbClr val="1D1C1D"/>
                </a:solidFill>
                <a:latin typeface="+mj-lt"/>
              </a:rPr>
              <a:t>After</a:t>
            </a:r>
            <a:endParaRPr lang="en-US" sz="1200" b="1">
              <a:latin typeface="+mj-lt"/>
              <a:cs typeface="Arial"/>
            </a:endParaRPr>
          </a:p>
        </p:txBody>
      </p:sp>
    </p:spTree>
    <p:extLst>
      <p:ext uri="{BB962C8B-B14F-4D97-AF65-F5344CB8AC3E}">
        <p14:creationId xmlns:p14="http://schemas.microsoft.com/office/powerpoint/2010/main" val="2003591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C341-6194-BFA2-0F0D-B24C208B637D}"/>
              </a:ext>
            </a:extLst>
          </p:cNvPr>
          <p:cNvSpPr>
            <a:spLocks noGrp="1"/>
          </p:cNvSpPr>
          <p:nvPr>
            <p:ph type="title"/>
          </p:nvPr>
        </p:nvSpPr>
        <p:spPr/>
        <p:txBody>
          <a:bodyPr/>
          <a:lstStyle/>
          <a:p>
            <a:r>
              <a:rPr lang="en-US"/>
              <a:t>Common automation use cases: customer complaint processing</a:t>
            </a:r>
            <a:endParaRPr lang="en-IN"/>
          </a:p>
        </p:txBody>
      </p:sp>
      <p:sp>
        <p:nvSpPr>
          <p:cNvPr id="4" name="Oval 3">
            <a:extLst>
              <a:ext uri="{FF2B5EF4-FFF2-40B4-BE49-F238E27FC236}">
                <a16:creationId xmlns:a16="http://schemas.microsoft.com/office/drawing/2014/main" id="{9FB5EE26-DD4A-AA42-E330-CA666ABF0CAB}"/>
              </a:ext>
            </a:extLst>
          </p:cNvPr>
          <p:cNvSpPr/>
          <p:nvPr/>
        </p:nvSpPr>
        <p:spPr>
          <a:xfrm>
            <a:off x="286942" y="2768772"/>
            <a:ext cx="1138462" cy="421972"/>
          </a:xfrm>
          <a:prstGeom prst="ellipse">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wrap="square" lIns="68580" tIns="68580" rIns="68580" bIns="68580" rtlCol="0" anchor="ctr" anchorCtr="0">
            <a:spAutoFit/>
          </a:bodyPr>
          <a:lstStyle/>
          <a:p>
            <a:pPr algn="l"/>
            <a:endParaRPr lang="en-IN" sz="1050">
              <a:solidFill>
                <a:schemeClr val="tx1"/>
              </a:solidFill>
              <a:latin typeface="Arial"/>
              <a:cs typeface="Arial"/>
            </a:endParaRPr>
          </a:p>
        </p:txBody>
      </p:sp>
      <p:pic>
        <p:nvPicPr>
          <p:cNvPr id="3" name="Picture 2" descr="A black square with orange circle and a heart&#10;&#10;Description automatically generated">
            <a:extLst>
              <a:ext uri="{FF2B5EF4-FFF2-40B4-BE49-F238E27FC236}">
                <a16:creationId xmlns:a16="http://schemas.microsoft.com/office/drawing/2014/main" id="{EF1B00D0-906E-1159-0BCA-7682491DB1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569" y="2742258"/>
            <a:ext cx="481207" cy="474998"/>
          </a:xfrm>
          <a:prstGeom prst="rect">
            <a:avLst/>
          </a:prstGeom>
        </p:spPr>
      </p:pic>
      <p:sp>
        <p:nvSpPr>
          <p:cNvPr id="7" name="Rectangle 6">
            <a:extLst>
              <a:ext uri="{FF2B5EF4-FFF2-40B4-BE49-F238E27FC236}">
                <a16:creationId xmlns:a16="http://schemas.microsoft.com/office/drawing/2014/main" id="{EEE76638-F973-B616-54AB-FDC3073D4612}"/>
              </a:ext>
            </a:extLst>
          </p:cNvPr>
          <p:cNvSpPr>
            <a:spLocks/>
          </p:cNvSpPr>
          <p:nvPr/>
        </p:nvSpPr>
        <p:spPr>
          <a:xfrm>
            <a:off x="2206169" y="2838109"/>
            <a:ext cx="2474088" cy="300082"/>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10" name="Straight Connector 9">
            <a:extLst>
              <a:ext uri="{FF2B5EF4-FFF2-40B4-BE49-F238E27FC236}">
                <a16:creationId xmlns:a16="http://schemas.microsoft.com/office/drawing/2014/main" id="{9D0F3466-2869-5CCD-A5A9-EEEE6FFEA949}"/>
              </a:ext>
            </a:extLst>
          </p:cNvPr>
          <p:cNvCxnSpPr>
            <a:cxnSpLocks/>
          </p:cNvCxnSpPr>
          <p:nvPr/>
        </p:nvCxnSpPr>
        <p:spPr>
          <a:xfrm>
            <a:off x="3443211" y="2584477"/>
            <a:ext cx="0" cy="1888940"/>
          </a:xfrm>
          <a:prstGeom prst="line">
            <a:avLst/>
          </a:prstGeom>
          <a:ln w="25400" cap="flat" cmpd="sng" algn="ctr">
            <a:solidFill>
              <a:srgbClr val="1168CD"/>
            </a:solidFill>
            <a:prstDash val="solid"/>
            <a:round/>
            <a:headEnd type="oval" w="lg" len="lg"/>
            <a:tailEnd type="triangle" w="lg" len="lg"/>
          </a:ln>
          <a:effectLst/>
        </p:spPr>
        <p:style>
          <a:lnRef idx="2">
            <a:schemeClr val="accent1"/>
          </a:lnRef>
          <a:fillRef idx="0">
            <a:schemeClr val="accent1"/>
          </a:fillRef>
          <a:effectRef idx="1">
            <a:schemeClr val="accent1"/>
          </a:effectRef>
          <a:fontRef idx="minor">
            <a:schemeClr val="tx1"/>
          </a:fontRef>
        </p:style>
      </p:cxnSp>
      <p:pic>
        <p:nvPicPr>
          <p:cNvPr id="11" name="Picture 10" descr="A cartoon of a person&#10;&#10;Description automatically generated">
            <a:extLst>
              <a:ext uri="{FF2B5EF4-FFF2-40B4-BE49-F238E27FC236}">
                <a16:creationId xmlns:a16="http://schemas.microsoft.com/office/drawing/2014/main" id="{7B5145F2-86CA-2E3B-5FEF-04B2C9F086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7247" y="1518581"/>
            <a:ext cx="911929" cy="925389"/>
          </a:xfrm>
          <a:prstGeom prst="rect">
            <a:avLst/>
          </a:prstGeom>
        </p:spPr>
      </p:pic>
      <p:sp>
        <p:nvSpPr>
          <p:cNvPr id="13" name="Rectangle 12">
            <a:extLst>
              <a:ext uri="{FF2B5EF4-FFF2-40B4-BE49-F238E27FC236}">
                <a16:creationId xmlns:a16="http://schemas.microsoft.com/office/drawing/2014/main" id="{3FB78E7E-C68B-9F7F-3809-0D3553E999D9}"/>
              </a:ext>
            </a:extLst>
          </p:cNvPr>
          <p:cNvSpPr/>
          <p:nvPr/>
        </p:nvSpPr>
        <p:spPr>
          <a:xfrm>
            <a:off x="2416731" y="2708159"/>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Receive complaint-related calls</a:t>
            </a:r>
          </a:p>
          <a:p>
            <a:pPr algn="ctr"/>
            <a:r>
              <a:rPr lang="en-US" sz="900">
                <a:solidFill>
                  <a:srgbClr val="1D1C1D"/>
                </a:solidFill>
              </a:rPr>
              <a:t>from customer</a:t>
            </a:r>
          </a:p>
        </p:txBody>
      </p:sp>
      <p:sp>
        <p:nvSpPr>
          <p:cNvPr id="19" name="Rectangle 18">
            <a:extLst>
              <a:ext uri="{FF2B5EF4-FFF2-40B4-BE49-F238E27FC236}">
                <a16:creationId xmlns:a16="http://schemas.microsoft.com/office/drawing/2014/main" id="{F9379FEA-3299-447D-9F17-EC01DA99CA53}"/>
              </a:ext>
            </a:extLst>
          </p:cNvPr>
          <p:cNvSpPr/>
          <p:nvPr/>
        </p:nvSpPr>
        <p:spPr>
          <a:xfrm>
            <a:off x="2416731" y="3193057"/>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Categorize the customer complaint</a:t>
            </a:r>
          </a:p>
        </p:txBody>
      </p:sp>
      <p:sp>
        <p:nvSpPr>
          <p:cNvPr id="20" name="Rectangle 19">
            <a:extLst>
              <a:ext uri="{FF2B5EF4-FFF2-40B4-BE49-F238E27FC236}">
                <a16:creationId xmlns:a16="http://schemas.microsoft.com/office/drawing/2014/main" id="{CD10D6D8-0082-7D71-F039-2BF66A88C913}"/>
              </a:ext>
            </a:extLst>
          </p:cNvPr>
          <p:cNvSpPr/>
          <p:nvPr/>
        </p:nvSpPr>
        <p:spPr>
          <a:xfrm>
            <a:off x="2416731" y="3539455"/>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Analyze the customer complaint</a:t>
            </a:r>
          </a:p>
        </p:txBody>
      </p:sp>
      <p:sp>
        <p:nvSpPr>
          <p:cNvPr id="21" name="Rectangle 20">
            <a:extLst>
              <a:ext uri="{FF2B5EF4-FFF2-40B4-BE49-F238E27FC236}">
                <a16:creationId xmlns:a16="http://schemas.microsoft.com/office/drawing/2014/main" id="{ED05A63B-30AB-39A7-5811-39AEE3366EB2}"/>
              </a:ext>
            </a:extLst>
          </p:cNvPr>
          <p:cNvSpPr/>
          <p:nvPr/>
        </p:nvSpPr>
        <p:spPr>
          <a:xfrm>
            <a:off x="2416731" y="4476270"/>
            <a:ext cx="2072640" cy="2597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788" b="1">
                <a:solidFill>
                  <a:srgbClr val="1168CD"/>
                </a:solidFill>
              </a:rPr>
              <a:t>Task Completed</a:t>
            </a:r>
          </a:p>
        </p:txBody>
      </p:sp>
      <p:sp>
        <p:nvSpPr>
          <p:cNvPr id="22" name="Rectangle 21">
            <a:extLst>
              <a:ext uri="{FF2B5EF4-FFF2-40B4-BE49-F238E27FC236}">
                <a16:creationId xmlns:a16="http://schemas.microsoft.com/office/drawing/2014/main" id="{AAC57D00-5726-0AEA-D51E-687955B20B4E}"/>
              </a:ext>
            </a:extLst>
          </p:cNvPr>
          <p:cNvSpPr>
            <a:spLocks/>
          </p:cNvSpPr>
          <p:nvPr/>
        </p:nvSpPr>
        <p:spPr>
          <a:xfrm>
            <a:off x="5136218" y="2838109"/>
            <a:ext cx="2474088" cy="300082"/>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23" name="Straight Connector 22">
            <a:extLst>
              <a:ext uri="{FF2B5EF4-FFF2-40B4-BE49-F238E27FC236}">
                <a16:creationId xmlns:a16="http://schemas.microsoft.com/office/drawing/2014/main" id="{88263608-3379-6612-5EA5-A98BCCDC5BA6}"/>
              </a:ext>
            </a:extLst>
          </p:cNvPr>
          <p:cNvCxnSpPr>
            <a:cxnSpLocks/>
          </p:cNvCxnSpPr>
          <p:nvPr/>
        </p:nvCxnSpPr>
        <p:spPr>
          <a:xfrm>
            <a:off x="6373261" y="2584477"/>
            <a:ext cx="0" cy="1888940"/>
          </a:xfrm>
          <a:prstGeom prst="line">
            <a:avLst/>
          </a:prstGeom>
          <a:ln w="25400" cap="flat" cmpd="sng" algn="ctr">
            <a:solidFill>
              <a:srgbClr val="FA4616"/>
            </a:solidFill>
            <a:prstDash val="solid"/>
            <a:round/>
            <a:headEnd type="oval"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D4D828D0-C1BE-1E4A-0A66-969AB2681AE8}"/>
              </a:ext>
            </a:extLst>
          </p:cNvPr>
          <p:cNvSpPr/>
          <p:nvPr/>
        </p:nvSpPr>
        <p:spPr>
          <a:xfrm>
            <a:off x="5346781" y="4476270"/>
            <a:ext cx="2072640" cy="2597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788" b="1">
                <a:solidFill>
                  <a:srgbClr val="FA4616"/>
                </a:solidFill>
              </a:rPr>
              <a:t>Task Completed</a:t>
            </a:r>
          </a:p>
        </p:txBody>
      </p:sp>
      <p:pic>
        <p:nvPicPr>
          <p:cNvPr id="29" name="Picture 28">
            <a:extLst>
              <a:ext uri="{FF2B5EF4-FFF2-40B4-BE49-F238E27FC236}">
                <a16:creationId xmlns:a16="http://schemas.microsoft.com/office/drawing/2014/main" id="{76D97AAE-06EA-8FBC-75A1-BB0E565F7FA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917296" y="1516701"/>
            <a:ext cx="911930" cy="925389"/>
          </a:xfrm>
          <a:prstGeom prst="rect">
            <a:avLst/>
          </a:prstGeom>
        </p:spPr>
      </p:pic>
      <p:sp>
        <p:nvSpPr>
          <p:cNvPr id="31" name="Rectangle 30">
            <a:extLst>
              <a:ext uri="{FF2B5EF4-FFF2-40B4-BE49-F238E27FC236}">
                <a16:creationId xmlns:a16="http://schemas.microsoft.com/office/drawing/2014/main" id="{B9C506CB-E4A1-92B0-A2B6-B77E9BDC9AC1}"/>
              </a:ext>
            </a:extLst>
          </p:cNvPr>
          <p:cNvSpPr/>
          <p:nvPr/>
        </p:nvSpPr>
        <p:spPr>
          <a:xfrm>
            <a:off x="2416731" y="3885853"/>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Suggest practical solutions to</a:t>
            </a:r>
          </a:p>
          <a:p>
            <a:pPr algn="ctr"/>
            <a:r>
              <a:rPr lang="en-US" sz="900">
                <a:solidFill>
                  <a:srgbClr val="1D1C1D"/>
                </a:solidFill>
              </a:rPr>
              <a:t>the complaint</a:t>
            </a:r>
          </a:p>
        </p:txBody>
      </p:sp>
      <p:sp>
        <p:nvSpPr>
          <p:cNvPr id="32" name="Rectangle 31">
            <a:extLst>
              <a:ext uri="{FF2B5EF4-FFF2-40B4-BE49-F238E27FC236}">
                <a16:creationId xmlns:a16="http://schemas.microsoft.com/office/drawing/2014/main" id="{EC57083B-C164-1C3A-AE5B-4E1E09C78DAB}"/>
              </a:ext>
            </a:extLst>
          </p:cNvPr>
          <p:cNvSpPr/>
          <p:nvPr/>
        </p:nvSpPr>
        <p:spPr>
          <a:xfrm>
            <a:off x="5346781" y="2708159"/>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Receives complaint-related calls</a:t>
            </a:r>
          </a:p>
          <a:p>
            <a:pPr algn="ctr"/>
            <a:r>
              <a:rPr lang="en-US" sz="900">
                <a:solidFill>
                  <a:srgbClr val="1D1C1D"/>
                </a:solidFill>
              </a:rPr>
              <a:t>from customer</a:t>
            </a:r>
          </a:p>
        </p:txBody>
      </p:sp>
      <p:sp>
        <p:nvSpPr>
          <p:cNvPr id="33" name="Rectangle 32">
            <a:extLst>
              <a:ext uri="{FF2B5EF4-FFF2-40B4-BE49-F238E27FC236}">
                <a16:creationId xmlns:a16="http://schemas.microsoft.com/office/drawing/2014/main" id="{187EE0BF-CF2C-D7EE-04F8-3CEC43537ED2}"/>
              </a:ext>
            </a:extLst>
          </p:cNvPr>
          <p:cNvSpPr/>
          <p:nvPr/>
        </p:nvSpPr>
        <p:spPr>
          <a:xfrm>
            <a:off x="5346781" y="3193057"/>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Categorizes the customer complaint</a:t>
            </a:r>
          </a:p>
        </p:txBody>
      </p:sp>
      <p:sp>
        <p:nvSpPr>
          <p:cNvPr id="34" name="Rectangle 33">
            <a:extLst>
              <a:ext uri="{FF2B5EF4-FFF2-40B4-BE49-F238E27FC236}">
                <a16:creationId xmlns:a16="http://schemas.microsoft.com/office/drawing/2014/main" id="{4A71152A-0B2D-6B4A-15D8-65839EC70BEF}"/>
              </a:ext>
            </a:extLst>
          </p:cNvPr>
          <p:cNvSpPr/>
          <p:nvPr/>
        </p:nvSpPr>
        <p:spPr>
          <a:xfrm>
            <a:off x="5346781" y="3539455"/>
            <a:ext cx="2072640" cy="276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Analyzes the customer complaint</a:t>
            </a:r>
          </a:p>
        </p:txBody>
      </p:sp>
      <p:sp>
        <p:nvSpPr>
          <p:cNvPr id="35" name="Rectangle 34">
            <a:extLst>
              <a:ext uri="{FF2B5EF4-FFF2-40B4-BE49-F238E27FC236}">
                <a16:creationId xmlns:a16="http://schemas.microsoft.com/office/drawing/2014/main" id="{F5EFF022-F528-3414-91A7-A9D0049D9497}"/>
              </a:ext>
            </a:extLst>
          </p:cNvPr>
          <p:cNvSpPr/>
          <p:nvPr/>
        </p:nvSpPr>
        <p:spPr>
          <a:xfrm>
            <a:off x="5346781" y="3885853"/>
            <a:ext cx="2072640" cy="4154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ctr"/>
            <a:r>
              <a:rPr lang="en-US" sz="900">
                <a:solidFill>
                  <a:srgbClr val="1D1C1D"/>
                </a:solidFill>
              </a:rPr>
              <a:t>Suggests practical solutions to</a:t>
            </a:r>
          </a:p>
          <a:p>
            <a:pPr algn="ctr"/>
            <a:r>
              <a:rPr lang="en-US" sz="900">
                <a:solidFill>
                  <a:srgbClr val="1D1C1D"/>
                </a:solidFill>
              </a:rPr>
              <a:t>the complaint</a:t>
            </a:r>
          </a:p>
        </p:txBody>
      </p:sp>
      <p:pic>
        <p:nvPicPr>
          <p:cNvPr id="6" name="Picture 5">
            <a:extLst>
              <a:ext uri="{FF2B5EF4-FFF2-40B4-BE49-F238E27FC236}">
                <a16:creationId xmlns:a16="http://schemas.microsoft.com/office/drawing/2014/main" id="{30AB9724-D63A-C358-FA64-3A1A88827EA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193267" y="2822377"/>
            <a:ext cx="211023" cy="214511"/>
          </a:xfrm>
          <a:prstGeom prst="rect">
            <a:avLst/>
          </a:prstGeom>
        </p:spPr>
      </p:pic>
      <p:sp>
        <p:nvSpPr>
          <p:cNvPr id="5" name="TextBox 4">
            <a:extLst>
              <a:ext uri="{FF2B5EF4-FFF2-40B4-BE49-F238E27FC236}">
                <a16:creationId xmlns:a16="http://schemas.microsoft.com/office/drawing/2014/main" id="{482F9D9C-4A12-04A2-3943-472140A30D44}"/>
              </a:ext>
            </a:extLst>
          </p:cNvPr>
          <p:cNvSpPr txBox="1"/>
          <p:nvPr/>
        </p:nvSpPr>
        <p:spPr>
          <a:xfrm>
            <a:off x="2206169" y="1174976"/>
            <a:ext cx="2474087" cy="323165"/>
          </a:xfrm>
          <a:prstGeom prst="rect">
            <a:avLst/>
          </a:prstGeom>
          <a:noFill/>
        </p:spPr>
        <p:txBody>
          <a:bodyPr wrap="square" lIns="68580" tIns="68580" rIns="68580" bIns="68580" rtlCol="0">
            <a:spAutoFit/>
          </a:bodyPr>
          <a:lstStyle/>
          <a:p>
            <a:pPr algn="ctr"/>
            <a:r>
              <a:rPr lang="en-IN" sz="1200" b="1">
                <a:solidFill>
                  <a:srgbClr val="1D1C1D"/>
                </a:solidFill>
                <a:latin typeface="+mj-lt"/>
              </a:rPr>
              <a:t>Before</a:t>
            </a:r>
            <a:endParaRPr lang="en-US" sz="1200" b="1">
              <a:latin typeface="+mj-lt"/>
              <a:cs typeface="Arial"/>
            </a:endParaRPr>
          </a:p>
        </p:txBody>
      </p:sp>
      <p:sp>
        <p:nvSpPr>
          <p:cNvPr id="8" name="TextBox 7">
            <a:extLst>
              <a:ext uri="{FF2B5EF4-FFF2-40B4-BE49-F238E27FC236}">
                <a16:creationId xmlns:a16="http://schemas.microsoft.com/office/drawing/2014/main" id="{FBE65535-03DB-535E-763C-BDCE4A944A63}"/>
              </a:ext>
            </a:extLst>
          </p:cNvPr>
          <p:cNvSpPr txBox="1"/>
          <p:nvPr/>
        </p:nvSpPr>
        <p:spPr>
          <a:xfrm>
            <a:off x="5136219" y="1174976"/>
            <a:ext cx="2474087" cy="323165"/>
          </a:xfrm>
          <a:prstGeom prst="rect">
            <a:avLst/>
          </a:prstGeom>
          <a:noFill/>
        </p:spPr>
        <p:txBody>
          <a:bodyPr wrap="square" lIns="68580" tIns="68580" rIns="68580" bIns="68580" rtlCol="0">
            <a:spAutoFit/>
          </a:bodyPr>
          <a:lstStyle/>
          <a:p>
            <a:pPr algn="ctr"/>
            <a:r>
              <a:rPr lang="en-IN" sz="1200" b="1">
                <a:solidFill>
                  <a:srgbClr val="1D1C1D"/>
                </a:solidFill>
                <a:latin typeface="+mj-lt"/>
              </a:rPr>
              <a:t>After</a:t>
            </a:r>
            <a:endParaRPr lang="en-US" sz="1200" b="1">
              <a:latin typeface="+mj-lt"/>
              <a:cs typeface="Arial"/>
            </a:endParaRPr>
          </a:p>
        </p:txBody>
      </p:sp>
      <p:pic>
        <p:nvPicPr>
          <p:cNvPr id="12" name="Picture 11">
            <a:extLst>
              <a:ext uri="{FF2B5EF4-FFF2-40B4-BE49-F238E27FC236}">
                <a16:creationId xmlns:a16="http://schemas.microsoft.com/office/drawing/2014/main" id="{A3F118A6-2842-FFAF-23FC-28B69DD9FE4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193267" y="3244285"/>
            <a:ext cx="211023" cy="214511"/>
          </a:xfrm>
          <a:prstGeom prst="rect">
            <a:avLst/>
          </a:prstGeom>
        </p:spPr>
      </p:pic>
      <p:pic>
        <p:nvPicPr>
          <p:cNvPr id="15" name="Picture 14">
            <a:extLst>
              <a:ext uri="{FF2B5EF4-FFF2-40B4-BE49-F238E27FC236}">
                <a16:creationId xmlns:a16="http://schemas.microsoft.com/office/drawing/2014/main" id="{4B8012BE-6584-1EDA-656D-661CD316DDF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193267" y="3606530"/>
            <a:ext cx="211023" cy="214511"/>
          </a:xfrm>
          <a:prstGeom prst="rect">
            <a:avLst/>
          </a:prstGeom>
        </p:spPr>
      </p:pic>
      <p:pic>
        <p:nvPicPr>
          <p:cNvPr id="16" name="Picture 15">
            <a:extLst>
              <a:ext uri="{FF2B5EF4-FFF2-40B4-BE49-F238E27FC236}">
                <a16:creationId xmlns:a16="http://schemas.microsoft.com/office/drawing/2014/main" id="{843D6208-166F-556D-E841-795E599CA14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193267" y="3995482"/>
            <a:ext cx="211023" cy="214511"/>
          </a:xfrm>
          <a:prstGeom prst="rect">
            <a:avLst/>
          </a:prstGeom>
        </p:spPr>
      </p:pic>
    </p:spTree>
    <p:extLst>
      <p:ext uri="{BB962C8B-B14F-4D97-AF65-F5344CB8AC3E}">
        <p14:creationId xmlns:p14="http://schemas.microsoft.com/office/powerpoint/2010/main" val="288483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3DC0ED9-48FE-34EC-5ADA-355F4BC1D605}"/>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FD5F9A17-21D2-BB20-F9BF-BAAE67C53CDA}"/>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AEC3D1FA-978D-54C1-2B87-4B1136B2B60E}"/>
              </a:ext>
            </a:extLst>
          </p:cNvPr>
          <p:cNvSpPr>
            <a:spLocks noGrp="1"/>
          </p:cNvSpPr>
          <p:nvPr>
            <p:ph type="body" sz="quarter" idx="13"/>
          </p:nvPr>
        </p:nvSpPr>
        <p:spPr/>
        <p:txBody>
          <a:bodyPr/>
          <a:lstStyle/>
          <a:p>
            <a:pPr marL="285750" indent="-285750">
              <a:buFont typeface="Arial" panose="020B0604020202020204" pitchFamily="34" charset="0"/>
              <a:buChar char="•"/>
            </a:pPr>
            <a:r>
              <a:rPr lang="en-US" b="1" dirty="0">
                <a:solidFill>
                  <a:schemeClr val="tx2"/>
                </a:solidFill>
              </a:rPr>
              <a:t>Review</a:t>
            </a:r>
          </a:p>
          <a:p>
            <a:pPr marL="285750" indent="-285750">
              <a:buFont typeface="Arial" panose="020B0604020202020204" pitchFamily="34" charset="0"/>
              <a:buChar char="•"/>
            </a:pPr>
            <a:r>
              <a:rPr lang="en-US" dirty="0"/>
              <a:t>Robotic Process Automation</a:t>
            </a:r>
          </a:p>
          <a:p>
            <a:pPr marL="801688" lvl="1" indent="-285750"/>
            <a:r>
              <a:rPr lang="en-US" dirty="0"/>
              <a:t>Introduction </a:t>
            </a:r>
          </a:p>
          <a:p>
            <a:pPr marL="801688" lvl="1" indent="-285750"/>
            <a:r>
              <a:rPr lang="en-US" dirty="0"/>
              <a:t>Different Automation Models</a:t>
            </a:r>
          </a:p>
          <a:p>
            <a:pPr marL="285750" indent="-285750">
              <a:buFont typeface="Arial" panose="020B0604020202020204" pitchFamily="34" charset="0"/>
              <a:buChar char="•"/>
            </a:pPr>
            <a:r>
              <a:rPr lang="en-US" dirty="0"/>
              <a:t>RPA with UiPath Lab</a:t>
            </a:r>
          </a:p>
          <a:p>
            <a:pPr marL="801688" lvl="1" indent="-285750"/>
            <a:r>
              <a:rPr lang="en-US" dirty="0"/>
              <a:t>Overview of the Cloud Interface</a:t>
            </a:r>
          </a:p>
          <a:p>
            <a:pPr marL="801688" lvl="1" indent="-285750"/>
            <a:r>
              <a:rPr lang="en-US" dirty="0"/>
              <a:t>Starter Templates</a:t>
            </a:r>
          </a:p>
          <a:p>
            <a:pPr marL="285750" indent="-285750">
              <a:buFont typeface="Arial" panose="020B0604020202020204" pitchFamily="34" charset="0"/>
              <a:buChar char="•"/>
            </a:pPr>
            <a:r>
              <a:rPr lang="en-US" dirty="0"/>
              <a:t>Workshop/Lab time</a:t>
            </a:r>
          </a:p>
          <a:p>
            <a:pPr marL="801688" lvl="1" indent="-285750"/>
            <a:r>
              <a:rPr lang="en-US" dirty="0"/>
              <a:t>Individual RPA Submission (30%)</a:t>
            </a:r>
          </a:p>
        </p:txBody>
      </p:sp>
    </p:spTree>
    <p:extLst>
      <p:ext uri="{BB962C8B-B14F-4D97-AF65-F5344CB8AC3E}">
        <p14:creationId xmlns:p14="http://schemas.microsoft.com/office/powerpoint/2010/main" val="327775144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8307E-A0B1-A2AA-9EF3-8681C59EB3F7}"/>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A4C62ED-C1A4-FD94-3CB4-66A6B685980F}"/>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20183ECA-587C-2AD2-DA6E-551FAC905FE2}"/>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1F856F8D-9463-A659-5454-75FD128BA82F}"/>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solidFill>
                  <a:schemeClr val="tx1">
                    <a:lumMod val="50000"/>
                    <a:lumOff val="50000"/>
                  </a:schemeClr>
                </a:solidFill>
              </a:rPr>
              <a:t>Review</a:t>
            </a:r>
          </a:p>
          <a:p>
            <a:pPr marL="285750" indent="-285750">
              <a:buFont typeface="Arial" panose="020B0604020202020204" pitchFamily="34" charset="0"/>
              <a:buChar char="•"/>
            </a:pPr>
            <a:r>
              <a:rPr lang="en-US" b="1" dirty="0">
                <a:solidFill>
                  <a:schemeClr val="tx2"/>
                </a:solidFill>
              </a:rPr>
              <a:t>Robotic Process Automation</a:t>
            </a:r>
          </a:p>
          <a:p>
            <a:pPr marL="801688" lvl="1" indent="-285750"/>
            <a:r>
              <a:rPr lang="en-US" dirty="0">
                <a:solidFill>
                  <a:schemeClr val="tx1">
                    <a:lumMod val="50000"/>
                    <a:lumOff val="50000"/>
                  </a:schemeClr>
                </a:solidFill>
              </a:rPr>
              <a:t>Introduction</a:t>
            </a:r>
            <a:r>
              <a:rPr lang="en-US" b="1" dirty="0">
                <a:solidFill>
                  <a:schemeClr val="tx2"/>
                </a:solidFill>
              </a:rPr>
              <a:t> </a:t>
            </a:r>
          </a:p>
          <a:p>
            <a:pPr marL="801688" lvl="1" indent="-285750"/>
            <a:r>
              <a:rPr lang="en-US" b="1" dirty="0">
                <a:solidFill>
                  <a:schemeClr val="tx2"/>
                </a:solidFill>
              </a:rPr>
              <a:t>Different Automation Models</a:t>
            </a:r>
          </a:p>
          <a:p>
            <a:pPr marL="285750" indent="-285750">
              <a:buFont typeface="Arial" panose="020B0604020202020204" pitchFamily="34" charset="0"/>
              <a:buChar char="•"/>
            </a:pPr>
            <a:r>
              <a:rPr lang="en-US" dirty="0"/>
              <a:t>RPA with UiPath Lab</a:t>
            </a:r>
          </a:p>
          <a:p>
            <a:pPr marL="801688" lvl="1" indent="-285750"/>
            <a:r>
              <a:rPr lang="en-US" dirty="0"/>
              <a:t>Overview of the Cloud Interface</a:t>
            </a:r>
          </a:p>
          <a:p>
            <a:pPr marL="801688" lvl="1" indent="-285750"/>
            <a:r>
              <a:rPr lang="en-US" dirty="0"/>
              <a:t>Starter Templates</a:t>
            </a:r>
          </a:p>
          <a:p>
            <a:pPr marL="285750" indent="-285750">
              <a:buFont typeface="Arial" panose="020B0604020202020204" pitchFamily="34" charset="0"/>
              <a:buChar char="•"/>
            </a:pPr>
            <a:r>
              <a:rPr lang="en-US" dirty="0"/>
              <a:t>Workshop/Lab time</a:t>
            </a:r>
          </a:p>
          <a:p>
            <a:pPr marL="801688" lvl="1" indent="-285750"/>
            <a:r>
              <a:rPr lang="en-US" dirty="0"/>
              <a:t>Individual RPA Submission (30%)</a:t>
            </a:r>
          </a:p>
        </p:txBody>
      </p:sp>
    </p:spTree>
    <p:extLst>
      <p:ext uri="{BB962C8B-B14F-4D97-AF65-F5344CB8AC3E}">
        <p14:creationId xmlns:p14="http://schemas.microsoft.com/office/powerpoint/2010/main" val="270556357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25927-8BEA-AD63-484A-C04D2959094D}"/>
              </a:ext>
            </a:extLst>
          </p:cNvPr>
          <p:cNvSpPr>
            <a:spLocks noGrp="1"/>
          </p:cNvSpPr>
          <p:nvPr>
            <p:ph type="title"/>
          </p:nvPr>
        </p:nvSpPr>
        <p:spPr/>
        <p:txBody>
          <a:bodyPr/>
          <a:lstStyle/>
          <a:p>
            <a:r>
              <a:rPr lang="en-IN"/>
              <a:t>Automation models</a:t>
            </a:r>
          </a:p>
        </p:txBody>
      </p:sp>
      <p:sp>
        <p:nvSpPr>
          <p:cNvPr id="3" name="Content Placeholder 2">
            <a:extLst>
              <a:ext uri="{FF2B5EF4-FFF2-40B4-BE49-F238E27FC236}">
                <a16:creationId xmlns:a16="http://schemas.microsoft.com/office/drawing/2014/main" id="{A2B605EC-3894-1256-ADC9-DEC92FB80F22}"/>
              </a:ext>
            </a:extLst>
          </p:cNvPr>
          <p:cNvSpPr>
            <a:spLocks noGrp="1"/>
          </p:cNvSpPr>
          <p:nvPr>
            <p:ph sz="quarter" idx="10"/>
          </p:nvPr>
        </p:nvSpPr>
        <p:spPr>
          <a:xfrm>
            <a:off x="286942" y="753300"/>
            <a:ext cx="8572500" cy="553998"/>
          </a:xfrm>
        </p:spPr>
        <p:txBody>
          <a:bodyPr/>
          <a:lstStyle/>
          <a:p>
            <a:r>
              <a:rPr lang="en-US"/>
              <a:t>There are six automation models tailored to meet a broad spectrum of automation needs.</a:t>
            </a:r>
          </a:p>
        </p:txBody>
      </p:sp>
      <p:pic>
        <p:nvPicPr>
          <p:cNvPr id="6" name="Picture 5">
            <a:extLst>
              <a:ext uri="{FF2B5EF4-FFF2-40B4-BE49-F238E27FC236}">
                <a16:creationId xmlns:a16="http://schemas.microsoft.com/office/drawing/2014/main" id="{2FDCADA1-7F94-896C-0124-B6F693D870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8669" y="2222163"/>
            <a:ext cx="1431359" cy="1435437"/>
          </a:xfrm>
          <a:prstGeom prst="rect">
            <a:avLst/>
          </a:prstGeom>
        </p:spPr>
      </p:pic>
      <p:pic>
        <p:nvPicPr>
          <p:cNvPr id="7" name="Picture 6" descr="A blue circle with yellow wings&#10;&#10;Description automatically generated">
            <a:extLst>
              <a:ext uri="{FF2B5EF4-FFF2-40B4-BE49-F238E27FC236}">
                <a16:creationId xmlns:a16="http://schemas.microsoft.com/office/drawing/2014/main" id="{356A66C4-2BBD-D374-09DA-A3DF594C69D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45344" y="2434849"/>
            <a:ext cx="964707" cy="886101"/>
          </a:xfrm>
          <a:prstGeom prst="rect">
            <a:avLst/>
          </a:prstGeom>
        </p:spPr>
      </p:pic>
      <p:sp>
        <p:nvSpPr>
          <p:cNvPr id="12" name="Rectangle 11">
            <a:extLst>
              <a:ext uri="{FF2B5EF4-FFF2-40B4-BE49-F238E27FC236}">
                <a16:creationId xmlns:a16="http://schemas.microsoft.com/office/drawing/2014/main" id="{EB802E33-F538-A1F7-D0AD-4FB1B28F58D7}"/>
              </a:ext>
            </a:extLst>
          </p:cNvPr>
          <p:cNvSpPr/>
          <p:nvPr/>
        </p:nvSpPr>
        <p:spPr>
          <a:xfrm>
            <a:off x="834577" y="1758331"/>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IN" sz="1050" b="1">
                <a:solidFill>
                  <a:schemeClr val="bg1"/>
                </a:solidFill>
                <a:latin typeface="Arial"/>
                <a:cs typeface="Arial"/>
              </a:rPr>
              <a:t>Model 1: Fully</a:t>
            </a:r>
          </a:p>
          <a:p>
            <a:pPr algn="ctr"/>
            <a:r>
              <a:rPr lang="en-IN" sz="1050" b="1">
                <a:solidFill>
                  <a:schemeClr val="bg1"/>
                </a:solidFill>
                <a:latin typeface="Arial"/>
                <a:cs typeface="Arial"/>
              </a:rPr>
              <a:t>Unattended</a:t>
            </a:r>
          </a:p>
        </p:txBody>
      </p:sp>
      <p:sp>
        <p:nvSpPr>
          <p:cNvPr id="13" name="Rectangle 12">
            <a:extLst>
              <a:ext uri="{FF2B5EF4-FFF2-40B4-BE49-F238E27FC236}">
                <a16:creationId xmlns:a16="http://schemas.microsoft.com/office/drawing/2014/main" id="{F69D1319-ECB3-A842-8B1C-6819D023F2E1}"/>
              </a:ext>
            </a:extLst>
          </p:cNvPr>
          <p:cNvSpPr/>
          <p:nvPr/>
        </p:nvSpPr>
        <p:spPr>
          <a:xfrm>
            <a:off x="834577" y="2656698"/>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IN" sz="1050" b="1" dirty="0">
                <a:solidFill>
                  <a:schemeClr val="bg1"/>
                </a:solidFill>
                <a:latin typeface="Arial"/>
                <a:cs typeface="Arial"/>
              </a:rPr>
              <a:t>Model 2: Partially Unattended</a:t>
            </a:r>
          </a:p>
        </p:txBody>
      </p:sp>
      <p:sp>
        <p:nvSpPr>
          <p:cNvPr id="14" name="Rectangle 13">
            <a:extLst>
              <a:ext uri="{FF2B5EF4-FFF2-40B4-BE49-F238E27FC236}">
                <a16:creationId xmlns:a16="http://schemas.microsoft.com/office/drawing/2014/main" id="{6D752782-BE92-97B1-5EA4-882B32846791}"/>
              </a:ext>
            </a:extLst>
          </p:cNvPr>
          <p:cNvSpPr/>
          <p:nvPr/>
        </p:nvSpPr>
        <p:spPr>
          <a:xfrm>
            <a:off x="834577" y="3555066"/>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IN" sz="1050" b="1">
                <a:solidFill>
                  <a:schemeClr val="bg1"/>
                </a:solidFill>
                <a:latin typeface="Arial"/>
                <a:cs typeface="Arial"/>
              </a:rPr>
              <a:t>Model 3: Human in</a:t>
            </a:r>
          </a:p>
          <a:p>
            <a:pPr algn="ctr"/>
            <a:r>
              <a:rPr lang="en-IN" sz="1050" b="1">
                <a:solidFill>
                  <a:schemeClr val="bg1"/>
                </a:solidFill>
                <a:latin typeface="Arial"/>
                <a:cs typeface="Arial"/>
              </a:rPr>
              <a:t>the loop</a:t>
            </a:r>
          </a:p>
        </p:txBody>
      </p:sp>
      <p:cxnSp>
        <p:nvCxnSpPr>
          <p:cNvPr id="15" name="Straight Arrow Connector 14">
            <a:extLst>
              <a:ext uri="{FF2B5EF4-FFF2-40B4-BE49-F238E27FC236}">
                <a16:creationId xmlns:a16="http://schemas.microsoft.com/office/drawing/2014/main" id="{45883C23-448D-D17C-406B-8A5449E4B7D6}"/>
              </a:ext>
            </a:extLst>
          </p:cNvPr>
          <p:cNvCxnSpPr>
            <a:stCxn id="17" idx="2"/>
            <a:endCxn id="13" idx="3"/>
          </p:cNvCxnSpPr>
          <p:nvPr/>
        </p:nvCxnSpPr>
        <p:spPr>
          <a:xfrm flipH="1">
            <a:off x="2741958" y="2915459"/>
            <a:ext cx="735097" cy="0"/>
          </a:xfrm>
          <a:prstGeom prst="straightConnector1">
            <a:avLst/>
          </a:prstGeom>
          <a:ln w="25400" cap="flat" cmpd="sng" algn="ctr">
            <a:solidFill>
              <a:schemeClr val="bg2"/>
            </a:solidFill>
            <a:prstDash val="solid"/>
            <a:roun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id="{74C29D5E-937F-D0B7-D727-76D1DB162CB4}"/>
              </a:ext>
            </a:extLst>
          </p:cNvPr>
          <p:cNvCxnSpPr>
            <a:stCxn id="17" idx="0"/>
            <a:endCxn id="12" idx="3"/>
          </p:cNvCxnSpPr>
          <p:nvPr/>
        </p:nvCxnSpPr>
        <p:spPr>
          <a:xfrm rot="16200000" flipV="1">
            <a:off x="2807877" y="1951174"/>
            <a:ext cx="687381" cy="819217"/>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B02281CE-5891-D0C8-FB02-8DD0ED3000A2}"/>
              </a:ext>
            </a:extLst>
          </p:cNvPr>
          <p:cNvSpPr/>
          <p:nvPr/>
        </p:nvSpPr>
        <p:spPr>
          <a:xfrm>
            <a:off x="3477055" y="2704473"/>
            <a:ext cx="168239" cy="42197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18" name="Connector: Elbow 17">
            <a:extLst>
              <a:ext uri="{FF2B5EF4-FFF2-40B4-BE49-F238E27FC236}">
                <a16:creationId xmlns:a16="http://schemas.microsoft.com/office/drawing/2014/main" id="{6BC10B1C-6A72-A067-CDFB-37C528885451}"/>
              </a:ext>
            </a:extLst>
          </p:cNvPr>
          <p:cNvCxnSpPr>
            <a:stCxn id="17" idx="4"/>
            <a:endCxn id="14" idx="3"/>
          </p:cNvCxnSpPr>
          <p:nvPr/>
        </p:nvCxnSpPr>
        <p:spPr>
          <a:xfrm rot="5400000">
            <a:off x="2807876" y="3060528"/>
            <a:ext cx="687382" cy="819217"/>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FA65090B-904B-D254-48CB-AEF6B66C5128}"/>
              </a:ext>
            </a:extLst>
          </p:cNvPr>
          <p:cNvGrpSpPr/>
          <p:nvPr/>
        </p:nvGrpSpPr>
        <p:grpSpPr>
          <a:xfrm rot="10800000">
            <a:off x="5363401" y="2017093"/>
            <a:ext cx="903337" cy="1796731"/>
            <a:chOff x="6342028" y="3000010"/>
            <a:chExt cx="1204449" cy="2395641"/>
          </a:xfrm>
          <a:solidFill>
            <a:schemeClr val="accent1"/>
          </a:solidFill>
        </p:grpSpPr>
        <p:cxnSp>
          <p:nvCxnSpPr>
            <p:cNvPr id="20" name="Straight Arrow Connector 19">
              <a:extLst>
                <a:ext uri="{FF2B5EF4-FFF2-40B4-BE49-F238E27FC236}">
                  <a16:creationId xmlns:a16="http://schemas.microsoft.com/office/drawing/2014/main" id="{943B723D-6226-769C-9036-E16FA15514EB}"/>
                </a:ext>
              </a:extLst>
            </p:cNvPr>
            <p:cNvCxnSpPr>
              <a:cxnSpLocks/>
              <a:stCxn id="23" idx="2"/>
            </p:cNvCxnSpPr>
            <p:nvPr/>
          </p:nvCxnSpPr>
          <p:spPr>
            <a:xfrm rot="10800000" flipV="1">
              <a:off x="6342028" y="4197827"/>
              <a:ext cx="980131" cy="3"/>
            </a:xfrm>
            <a:prstGeom prst="straightConnector1">
              <a:avLst/>
            </a:prstGeom>
            <a:grpFill/>
            <a:ln w="25400" cap="flat" cmpd="sng" algn="ctr">
              <a:solidFill>
                <a:schemeClr val="bg2"/>
              </a:solidFill>
              <a:prstDash val="solid"/>
              <a:roun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2" name="Connector: Elbow 21">
              <a:extLst>
                <a:ext uri="{FF2B5EF4-FFF2-40B4-BE49-F238E27FC236}">
                  <a16:creationId xmlns:a16="http://schemas.microsoft.com/office/drawing/2014/main" id="{C2A4E31E-896C-11B9-E6F1-475813E956BC}"/>
                </a:ext>
              </a:extLst>
            </p:cNvPr>
            <p:cNvCxnSpPr>
              <a:cxnSpLocks/>
              <a:stCxn id="23" idx="0"/>
            </p:cNvCxnSpPr>
            <p:nvPr/>
          </p:nvCxnSpPr>
          <p:spPr>
            <a:xfrm rot="5400000" flipH="1">
              <a:off x="6429922" y="2912118"/>
              <a:ext cx="916503" cy="1092288"/>
            </a:xfrm>
            <a:prstGeom prst="bentConnector2">
              <a:avLst/>
            </a:prstGeom>
            <a:grpFill/>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C5913601-18CF-120B-0AE4-126BB2FE770A}"/>
                </a:ext>
              </a:extLst>
            </p:cNvPr>
            <p:cNvSpPr/>
            <p:nvPr/>
          </p:nvSpPr>
          <p:spPr>
            <a:xfrm>
              <a:off x="7322158" y="3916513"/>
              <a:ext cx="224319" cy="56262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24" name="Connector: Elbow 23">
              <a:extLst>
                <a:ext uri="{FF2B5EF4-FFF2-40B4-BE49-F238E27FC236}">
                  <a16:creationId xmlns:a16="http://schemas.microsoft.com/office/drawing/2014/main" id="{4141AC09-9CB9-39FE-6349-0484030E749A}"/>
                </a:ext>
              </a:extLst>
            </p:cNvPr>
            <p:cNvCxnSpPr>
              <a:cxnSpLocks/>
              <a:stCxn id="23" idx="4"/>
            </p:cNvCxnSpPr>
            <p:nvPr/>
          </p:nvCxnSpPr>
          <p:spPr>
            <a:xfrm rot="16200000" flipH="1" flipV="1">
              <a:off x="6429918" y="4391251"/>
              <a:ext cx="916511" cy="1092289"/>
            </a:xfrm>
            <a:prstGeom prst="bentConnector2">
              <a:avLst/>
            </a:prstGeom>
            <a:grpFill/>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25" name="Rectangle 24">
            <a:extLst>
              <a:ext uri="{FF2B5EF4-FFF2-40B4-BE49-F238E27FC236}">
                <a16:creationId xmlns:a16="http://schemas.microsoft.com/office/drawing/2014/main" id="{DDBE4884-19A7-FA56-043B-F742E4F0118F}"/>
              </a:ext>
            </a:extLst>
          </p:cNvPr>
          <p:cNvSpPr/>
          <p:nvPr/>
        </p:nvSpPr>
        <p:spPr>
          <a:xfrm>
            <a:off x="6266739" y="1758331"/>
            <a:ext cx="1907381" cy="517522"/>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IN" sz="1050" b="1" dirty="0">
                <a:solidFill>
                  <a:schemeClr val="bg1"/>
                </a:solidFill>
                <a:latin typeface="Arial"/>
                <a:cs typeface="Arial"/>
              </a:rPr>
              <a:t>Model 4: Attended,</a:t>
            </a:r>
          </a:p>
          <a:p>
            <a:pPr algn="ctr"/>
            <a:r>
              <a:rPr lang="en-IN" sz="1050" b="1" dirty="0">
                <a:solidFill>
                  <a:schemeClr val="bg1"/>
                </a:solidFill>
                <a:latin typeface="Arial"/>
                <a:cs typeface="Arial"/>
              </a:rPr>
              <a:t>interval</a:t>
            </a:r>
          </a:p>
        </p:txBody>
      </p:sp>
      <p:sp>
        <p:nvSpPr>
          <p:cNvPr id="26" name="Rectangle 25">
            <a:extLst>
              <a:ext uri="{FF2B5EF4-FFF2-40B4-BE49-F238E27FC236}">
                <a16:creationId xmlns:a16="http://schemas.microsoft.com/office/drawing/2014/main" id="{70C79B3C-B48C-3F27-C1CD-844F97BB49C7}"/>
              </a:ext>
            </a:extLst>
          </p:cNvPr>
          <p:cNvSpPr/>
          <p:nvPr/>
        </p:nvSpPr>
        <p:spPr>
          <a:xfrm>
            <a:off x="6266739" y="2656698"/>
            <a:ext cx="1907381" cy="517522"/>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IN" sz="1050" b="1">
                <a:solidFill>
                  <a:schemeClr val="bg1"/>
                </a:solidFill>
                <a:latin typeface="Arial"/>
                <a:cs typeface="Arial"/>
              </a:rPr>
              <a:t>Model 5: Attended in tandem</a:t>
            </a:r>
          </a:p>
        </p:txBody>
      </p:sp>
      <p:sp>
        <p:nvSpPr>
          <p:cNvPr id="27" name="Rectangle 26">
            <a:extLst>
              <a:ext uri="{FF2B5EF4-FFF2-40B4-BE49-F238E27FC236}">
                <a16:creationId xmlns:a16="http://schemas.microsoft.com/office/drawing/2014/main" id="{40140C99-66D2-2591-DB20-668DB6FFA75B}"/>
              </a:ext>
            </a:extLst>
          </p:cNvPr>
          <p:cNvSpPr/>
          <p:nvPr/>
        </p:nvSpPr>
        <p:spPr>
          <a:xfrm>
            <a:off x="6266739" y="3555066"/>
            <a:ext cx="1907381" cy="517522"/>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IN" sz="1050" b="1">
                <a:solidFill>
                  <a:schemeClr val="bg1"/>
                </a:solidFill>
                <a:latin typeface="Arial"/>
                <a:cs typeface="Arial"/>
              </a:rPr>
              <a:t>Model 6: Hybrid automation</a:t>
            </a:r>
          </a:p>
        </p:txBody>
      </p:sp>
      <p:sp>
        <p:nvSpPr>
          <p:cNvPr id="4" name="Rectangle 3">
            <a:extLst>
              <a:ext uri="{FF2B5EF4-FFF2-40B4-BE49-F238E27FC236}">
                <a16:creationId xmlns:a16="http://schemas.microsoft.com/office/drawing/2014/main" id="{F8F0F794-028A-02F3-7BBA-DCFC42BF0A9F}"/>
              </a:ext>
            </a:extLst>
          </p:cNvPr>
          <p:cNvSpPr/>
          <p:nvPr/>
        </p:nvSpPr>
        <p:spPr>
          <a:xfrm>
            <a:off x="759959" y="1674552"/>
            <a:ext cx="2077656" cy="2503907"/>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7194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C9421952-BEB3-B515-D2C5-929D964CFBA1}"/>
              </a:ext>
            </a:extLst>
          </p:cNvPr>
          <p:cNvSpPr/>
          <p:nvPr/>
        </p:nvSpPr>
        <p:spPr>
          <a:xfrm>
            <a:off x="932400" y="2494994"/>
            <a:ext cx="1259400" cy="1259400"/>
          </a:xfrm>
          <a:prstGeom prst="ellipse">
            <a:avLst/>
          </a:prstGeom>
          <a:solidFill>
            <a:srgbClr val="F6F6F6"/>
          </a:solidFill>
          <a:ln w="444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2" name="Title 1">
            <a:extLst>
              <a:ext uri="{FF2B5EF4-FFF2-40B4-BE49-F238E27FC236}">
                <a16:creationId xmlns:a16="http://schemas.microsoft.com/office/drawing/2014/main" id="{FF525927-8BEA-AD63-484A-C04D2959094D}"/>
              </a:ext>
            </a:extLst>
          </p:cNvPr>
          <p:cNvSpPr>
            <a:spLocks noGrp="1"/>
          </p:cNvSpPr>
          <p:nvPr>
            <p:ph type="title"/>
          </p:nvPr>
        </p:nvSpPr>
        <p:spPr>
          <a:xfrm>
            <a:off x="285826" y="268291"/>
            <a:ext cx="6050017" cy="517522"/>
          </a:xfrm>
        </p:spPr>
        <p:txBody>
          <a:bodyPr/>
          <a:lstStyle/>
          <a:p>
            <a:r>
              <a:rPr lang="en-IN" dirty="0"/>
              <a:t>1. Fully unattended: What it does</a:t>
            </a:r>
          </a:p>
        </p:txBody>
      </p:sp>
      <p:sp>
        <p:nvSpPr>
          <p:cNvPr id="3" name="Content Placeholder 2">
            <a:extLst>
              <a:ext uri="{FF2B5EF4-FFF2-40B4-BE49-F238E27FC236}">
                <a16:creationId xmlns:a16="http://schemas.microsoft.com/office/drawing/2014/main" id="{A2B605EC-3894-1256-ADC9-DEC92FB80F22}"/>
              </a:ext>
            </a:extLst>
          </p:cNvPr>
          <p:cNvSpPr>
            <a:spLocks noGrp="1"/>
          </p:cNvSpPr>
          <p:nvPr>
            <p:ph sz="quarter" idx="10"/>
          </p:nvPr>
        </p:nvSpPr>
        <p:spPr>
          <a:xfrm>
            <a:off x="286942" y="753300"/>
            <a:ext cx="8572500" cy="276999"/>
          </a:xfrm>
        </p:spPr>
        <p:txBody>
          <a:bodyPr/>
          <a:lstStyle/>
          <a:p>
            <a:r>
              <a:rPr lang="en-US"/>
              <a:t>In this automation model, the unattended robot:</a:t>
            </a:r>
          </a:p>
        </p:txBody>
      </p:sp>
      <p:grpSp>
        <p:nvGrpSpPr>
          <p:cNvPr id="7" name="Group 6">
            <a:extLst>
              <a:ext uri="{FF2B5EF4-FFF2-40B4-BE49-F238E27FC236}">
                <a16:creationId xmlns:a16="http://schemas.microsoft.com/office/drawing/2014/main" id="{56A8EDD5-FF4B-F29A-DA3E-F191B3B9D9E4}"/>
              </a:ext>
            </a:extLst>
          </p:cNvPr>
          <p:cNvGrpSpPr/>
          <p:nvPr/>
        </p:nvGrpSpPr>
        <p:grpSpPr>
          <a:xfrm>
            <a:off x="4087414" y="1441476"/>
            <a:ext cx="4100513" cy="2439673"/>
            <a:chOff x="5448298" y="1119502"/>
            <a:chExt cx="5467350" cy="3637173"/>
          </a:xfrm>
        </p:grpSpPr>
        <p:sp>
          <p:nvSpPr>
            <p:cNvPr id="8" name="Rectangle 7">
              <a:extLst>
                <a:ext uri="{FF2B5EF4-FFF2-40B4-BE49-F238E27FC236}">
                  <a16:creationId xmlns:a16="http://schemas.microsoft.com/office/drawing/2014/main" id="{97DEAD92-4EDA-A5F3-94AE-4EF913E5C96E}"/>
                </a:ext>
              </a:extLst>
            </p:cNvPr>
            <p:cNvSpPr/>
            <p:nvPr/>
          </p:nvSpPr>
          <p:spPr>
            <a:xfrm>
              <a:off x="5448298" y="2485651"/>
              <a:ext cx="5467350" cy="9048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Is centrally managed by a workflow orchestrator</a:t>
              </a:r>
            </a:p>
            <a:p>
              <a:pPr algn="ctr"/>
              <a:r>
                <a:rPr lang="en-US" sz="1200" dirty="0">
                  <a:latin typeface="Arial" panose="020B0604020202020204" pitchFamily="34" charset="0"/>
                  <a:cs typeface="Arial" panose="020B0604020202020204" pitchFamily="34" charset="0"/>
                </a:rPr>
                <a:t>for 24x7 operation.</a:t>
              </a:r>
              <a:endParaRPr lang="en-IN" sz="12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4FD22DA-365B-FC9E-E334-D514A9097805}"/>
                </a:ext>
              </a:extLst>
            </p:cNvPr>
            <p:cNvSpPr/>
            <p:nvPr/>
          </p:nvSpPr>
          <p:spPr>
            <a:xfrm>
              <a:off x="5448298" y="3851800"/>
              <a:ext cx="5467350" cy="9048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Executes the process consistently and alerts</a:t>
              </a:r>
            </a:p>
            <a:p>
              <a:pPr algn="ctr"/>
              <a:r>
                <a:rPr lang="en-US" sz="1200" dirty="0">
                  <a:latin typeface="Arial" panose="020B0604020202020204" pitchFamily="34" charset="0"/>
                  <a:cs typeface="Arial" panose="020B0604020202020204" pitchFamily="34" charset="0"/>
                </a:rPr>
                <a:t>exceptions if any.</a:t>
              </a:r>
              <a:endParaRPr lang="en-IN" sz="1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B598384-47EC-2352-1D9B-321F48D9D1BC}"/>
                </a:ext>
              </a:extLst>
            </p:cNvPr>
            <p:cNvSpPr/>
            <p:nvPr/>
          </p:nvSpPr>
          <p:spPr>
            <a:xfrm>
              <a:off x="5448298" y="1119502"/>
              <a:ext cx="5467350" cy="9048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Launches automatically based on triggers</a:t>
              </a:r>
            </a:p>
            <a:p>
              <a:pPr algn="ctr"/>
              <a:r>
                <a:rPr lang="en-US" sz="1200" dirty="0">
                  <a:latin typeface="Arial" panose="020B0604020202020204" pitchFamily="34" charset="0"/>
                  <a:cs typeface="Arial" panose="020B0604020202020204" pitchFamily="34" charset="0"/>
                </a:rPr>
                <a:t>or schedules.</a:t>
              </a:r>
              <a:endParaRPr lang="en-IN" sz="1200" dirty="0">
                <a:latin typeface="Arial" panose="020B0604020202020204" pitchFamily="34" charset="0"/>
                <a:cs typeface="Arial" panose="020B0604020202020204" pitchFamily="34" charset="0"/>
              </a:endParaRPr>
            </a:p>
          </p:txBody>
        </p:sp>
      </p:grpSp>
      <p:pic>
        <p:nvPicPr>
          <p:cNvPr id="12" name="Graphic 11">
            <a:extLst>
              <a:ext uri="{FF2B5EF4-FFF2-40B4-BE49-F238E27FC236}">
                <a16:creationId xmlns:a16="http://schemas.microsoft.com/office/drawing/2014/main" id="{B664DB54-3877-5748-75C7-B69D3A1D44E5}"/>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3836" y="2697480"/>
            <a:ext cx="796528" cy="796528"/>
          </a:xfrm>
          <a:prstGeom prst="rect">
            <a:avLst/>
          </a:prstGeom>
        </p:spPr>
      </p:pic>
      <p:cxnSp>
        <p:nvCxnSpPr>
          <p:cNvPr id="13" name="Connector: Elbow 12">
            <a:extLst>
              <a:ext uri="{FF2B5EF4-FFF2-40B4-BE49-F238E27FC236}">
                <a16:creationId xmlns:a16="http://schemas.microsoft.com/office/drawing/2014/main" id="{E8F779E0-9730-DB05-0084-019798C1D047}"/>
              </a:ext>
            </a:extLst>
          </p:cNvPr>
          <p:cNvCxnSpPr>
            <a:cxnSpLocks/>
            <a:stCxn id="17" idx="6"/>
            <a:endCxn id="11" idx="1"/>
          </p:cNvCxnSpPr>
          <p:nvPr/>
        </p:nvCxnSpPr>
        <p:spPr>
          <a:xfrm flipV="1">
            <a:off x="2191800" y="1744954"/>
            <a:ext cx="1895615" cy="1379741"/>
          </a:xfrm>
          <a:prstGeom prst="bentConnector3">
            <a:avLst>
              <a:gd name="adj1" fmla="val 50000"/>
            </a:avLst>
          </a:prstGeom>
          <a:ln w="25400">
            <a:solidFill>
              <a:srgbClr val="E7E6E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50DFAA0D-401D-6DF8-FDB7-45AE7303D9B5}"/>
              </a:ext>
            </a:extLst>
          </p:cNvPr>
          <p:cNvCxnSpPr>
            <a:cxnSpLocks/>
            <a:stCxn id="17" idx="6"/>
            <a:endCxn id="8" idx="1"/>
          </p:cNvCxnSpPr>
          <p:nvPr/>
        </p:nvCxnSpPr>
        <p:spPr>
          <a:xfrm flipV="1">
            <a:off x="2191800" y="2661313"/>
            <a:ext cx="1895615" cy="463382"/>
          </a:xfrm>
          <a:prstGeom prst="bentConnector3">
            <a:avLst/>
          </a:prstGeom>
          <a:ln w="25400">
            <a:solidFill>
              <a:srgbClr val="E7E6E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282F8C8E-3ADD-DDF3-2B01-A5D7BB18C1A7}"/>
              </a:ext>
            </a:extLst>
          </p:cNvPr>
          <p:cNvCxnSpPr>
            <a:cxnSpLocks/>
            <a:stCxn id="17" idx="6"/>
            <a:endCxn id="10" idx="1"/>
          </p:cNvCxnSpPr>
          <p:nvPr/>
        </p:nvCxnSpPr>
        <p:spPr>
          <a:xfrm>
            <a:off x="2191800" y="3124694"/>
            <a:ext cx="1895615" cy="452978"/>
          </a:xfrm>
          <a:prstGeom prst="bentConnector3">
            <a:avLst/>
          </a:prstGeom>
          <a:ln w="25400">
            <a:solidFill>
              <a:srgbClr val="E7E6E6"/>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1859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25927-8BEA-AD63-484A-C04D2959094D}"/>
              </a:ext>
            </a:extLst>
          </p:cNvPr>
          <p:cNvSpPr>
            <a:spLocks noGrp="1"/>
          </p:cNvSpPr>
          <p:nvPr>
            <p:ph type="title"/>
          </p:nvPr>
        </p:nvSpPr>
        <p:spPr>
          <a:xfrm>
            <a:off x="285826" y="268291"/>
            <a:ext cx="6900154" cy="517522"/>
          </a:xfrm>
        </p:spPr>
        <p:txBody>
          <a:bodyPr/>
          <a:lstStyle/>
          <a:p>
            <a:r>
              <a:rPr lang="en-IN" dirty="0"/>
              <a:t>1. Fully unattended: A real-life scenario</a:t>
            </a:r>
          </a:p>
        </p:txBody>
      </p:sp>
      <p:grpSp>
        <p:nvGrpSpPr>
          <p:cNvPr id="3" name="Group 2">
            <a:extLst>
              <a:ext uri="{FF2B5EF4-FFF2-40B4-BE49-F238E27FC236}">
                <a16:creationId xmlns:a16="http://schemas.microsoft.com/office/drawing/2014/main" id="{611C9A65-5E2E-7DF7-AD7F-A452AE6A5EC4}"/>
              </a:ext>
            </a:extLst>
          </p:cNvPr>
          <p:cNvGrpSpPr/>
          <p:nvPr/>
        </p:nvGrpSpPr>
        <p:grpSpPr>
          <a:xfrm>
            <a:off x="1429564" y="2870945"/>
            <a:ext cx="1425890" cy="1236543"/>
            <a:chOff x="2351637" y="652732"/>
            <a:chExt cx="1901186" cy="1648724"/>
          </a:xfrm>
        </p:grpSpPr>
        <p:sp>
          <p:nvSpPr>
            <p:cNvPr id="4" name="Rectangle 3">
              <a:extLst>
                <a:ext uri="{FF2B5EF4-FFF2-40B4-BE49-F238E27FC236}">
                  <a16:creationId xmlns:a16="http://schemas.microsoft.com/office/drawing/2014/main" id="{3CAB7B23-62F8-B208-CB94-352FEE15EFFC}"/>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5" name="Rectangle 4">
              <a:extLst>
                <a:ext uri="{FF2B5EF4-FFF2-40B4-BE49-F238E27FC236}">
                  <a16:creationId xmlns:a16="http://schemas.microsoft.com/office/drawing/2014/main" id="{C15F2732-2B27-B3F3-5FD6-12EEE8CAD8CB}"/>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Collate all</a:t>
              </a:r>
            </a:p>
            <a:p>
              <a:pPr algn="ctr"/>
              <a:r>
                <a:rPr lang="en-US" sz="1013">
                  <a:solidFill>
                    <a:schemeClr val="tx1"/>
                  </a:solidFill>
                  <a:latin typeface="Arial" panose="020B0604020202020204" pitchFamily="34" charset="0"/>
                  <a:cs typeface="Arial" panose="020B0604020202020204" pitchFamily="34" charset="0"/>
                </a:rPr>
                <a:t>relevant sales</a:t>
              </a:r>
            </a:p>
            <a:p>
              <a:pPr algn="ctr"/>
              <a:r>
                <a:rPr lang="en-US" sz="1013">
                  <a:solidFill>
                    <a:schemeClr val="tx1"/>
                  </a:solidFill>
                  <a:latin typeface="Arial" panose="020B0604020202020204" pitchFamily="34" charset="0"/>
                  <a:cs typeface="Arial" panose="020B0604020202020204" pitchFamily="34" charset="0"/>
                </a:rPr>
                <a:t>data from</a:t>
              </a:r>
            </a:p>
            <a:p>
              <a:pPr algn="ctr"/>
              <a:r>
                <a:rPr lang="en-US" sz="1013">
                  <a:solidFill>
                    <a:schemeClr val="tx1"/>
                  </a:solidFill>
                  <a:latin typeface="Arial" panose="020B0604020202020204" pitchFamily="34" charset="0"/>
                  <a:cs typeface="Arial" panose="020B0604020202020204" pitchFamily="34" charset="0"/>
                </a:rPr>
                <a:t>multiple systems </a:t>
              </a:r>
              <a:endParaRPr lang="en-IN" sz="1013">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3D18622-0B95-981B-2010-36CED67DC178}"/>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Arrow Connector 6">
              <a:extLst>
                <a:ext uri="{FF2B5EF4-FFF2-40B4-BE49-F238E27FC236}">
                  <a16:creationId xmlns:a16="http://schemas.microsoft.com/office/drawing/2014/main" id="{5CC2A3A7-B091-225D-D8BD-05F4417442F8}"/>
                </a:ext>
              </a:extLst>
            </p:cNvPr>
            <p:cNvCxnSpPr>
              <a:cxnSpLocks/>
            </p:cNvCxnSpPr>
            <p:nvPr/>
          </p:nvCxnSpPr>
          <p:spPr>
            <a:xfrm>
              <a:off x="3989391" y="1535502"/>
              <a:ext cx="26343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FE240289-AF1F-5D6D-9FF4-A3C5456D1DF2}"/>
              </a:ext>
            </a:extLst>
          </p:cNvPr>
          <p:cNvGrpSpPr/>
          <p:nvPr/>
        </p:nvGrpSpPr>
        <p:grpSpPr>
          <a:xfrm>
            <a:off x="2963228" y="2870945"/>
            <a:ext cx="1425890" cy="1236543"/>
            <a:chOff x="2351637" y="652732"/>
            <a:chExt cx="1901186" cy="1648724"/>
          </a:xfrm>
        </p:grpSpPr>
        <p:sp>
          <p:nvSpPr>
            <p:cNvPr id="9" name="Rectangle 8">
              <a:extLst>
                <a:ext uri="{FF2B5EF4-FFF2-40B4-BE49-F238E27FC236}">
                  <a16:creationId xmlns:a16="http://schemas.microsoft.com/office/drawing/2014/main" id="{18E1AECB-CBEE-D73D-B703-EAD81FBDEDC2}"/>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10" name="Rectangle 9">
              <a:extLst>
                <a:ext uri="{FF2B5EF4-FFF2-40B4-BE49-F238E27FC236}">
                  <a16:creationId xmlns:a16="http://schemas.microsoft.com/office/drawing/2014/main" id="{1DC6147F-E6C6-ADBB-9D88-13D013D9790F}"/>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Aggregate</a:t>
              </a:r>
            </a:p>
            <a:p>
              <a:pPr algn="ctr"/>
              <a:r>
                <a:rPr lang="en-US" sz="1013">
                  <a:solidFill>
                    <a:schemeClr val="tx1"/>
                  </a:solidFill>
                  <a:latin typeface="Arial" panose="020B0604020202020204" pitchFamily="34" charset="0"/>
                  <a:cs typeface="Arial" panose="020B0604020202020204" pitchFamily="34" charset="0"/>
                </a:rPr>
                <a:t>data  </a:t>
              </a:r>
              <a:endParaRPr lang="en-IN" sz="1013">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0C0E9B7-8689-0282-1006-913CD4781F7C}"/>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Arrow Connector 12">
              <a:extLst>
                <a:ext uri="{FF2B5EF4-FFF2-40B4-BE49-F238E27FC236}">
                  <a16:creationId xmlns:a16="http://schemas.microsoft.com/office/drawing/2014/main" id="{B85A9B12-B4DB-C535-A858-D3A14E2C016D}"/>
                </a:ext>
              </a:extLst>
            </p:cNvPr>
            <p:cNvCxnSpPr>
              <a:cxnSpLocks/>
            </p:cNvCxnSpPr>
            <p:nvPr/>
          </p:nvCxnSpPr>
          <p:spPr>
            <a:xfrm>
              <a:off x="3989391" y="1535502"/>
              <a:ext cx="26343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8D8CB20-F4CC-9925-51CD-010ED117A353}"/>
              </a:ext>
            </a:extLst>
          </p:cNvPr>
          <p:cNvGrpSpPr/>
          <p:nvPr/>
        </p:nvGrpSpPr>
        <p:grpSpPr>
          <a:xfrm>
            <a:off x="4496892" y="2870945"/>
            <a:ext cx="1425890" cy="1236543"/>
            <a:chOff x="2351637" y="652732"/>
            <a:chExt cx="1901186" cy="1648724"/>
          </a:xfrm>
        </p:grpSpPr>
        <p:sp>
          <p:nvSpPr>
            <p:cNvPr id="15" name="Rectangle 14">
              <a:extLst>
                <a:ext uri="{FF2B5EF4-FFF2-40B4-BE49-F238E27FC236}">
                  <a16:creationId xmlns:a16="http://schemas.microsoft.com/office/drawing/2014/main" id="{18B6413F-365A-BB9B-7018-1AFFBA5ECE75}"/>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16" name="Rectangle 15">
              <a:extLst>
                <a:ext uri="{FF2B5EF4-FFF2-40B4-BE49-F238E27FC236}">
                  <a16:creationId xmlns:a16="http://schemas.microsoft.com/office/drawing/2014/main" id="{1B0559C3-2FA7-DD74-688D-B7CFE3A471CE}"/>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Check data</a:t>
              </a:r>
            </a:p>
            <a:p>
              <a:pPr algn="ctr"/>
              <a:r>
                <a:rPr lang="en-US" sz="1013">
                  <a:solidFill>
                    <a:schemeClr val="tx1"/>
                  </a:solidFill>
                  <a:latin typeface="Arial" panose="020B0604020202020204" pitchFamily="34" charset="0"/>
                  <a:cs typeface="Arial" panose="020B0604020202020204" pitchFamily="34" charset="0"/>
                </a:rPr>
                <a:t>integrity and</a:t>
              </a:r>
            </a:p>
            <a:p>
              <a:pPr algn="ctr"/>
              <a:r>
                <a:rPr lang="en-US" sz="1013">
                  <a:solidFill>
                    <a:schemeClr val="tx1"/>
                  </a:solidFill>
                  <a:latin typeface="Arial" panose="020B0604020202020204" pitchFamily="34" charset="0"/>
                  <a:cs typeface="Arial" panose="020B0604020202020204" pitchFamily="34" charset="0"/>
                </a:rPr>
                <a:t>quality. Pass</a:t>
              </a:r>
            </a:p>
            <a:p>
              <a:pPr algn="ctr"/>
              <a:r>
                <a:rPr lang="en-US" sz="1013">
                  <a:solidFill>
                    <a:schemeClr val="tx1"/>
                  </a:solidFill>
                  <a:latin typeface="Arial" panose="020B0604020202020204" pitchFamily="34" charset="0"/>
                  <a:cs typeface="Arial" panose="020B0604020202020204" pitchFamily="34" charset="0"/>
                </a:rPr>
                <a:t>back exceptions</a:t>
              </a:r>
            </a:p>
            <a:p>
              <a:pPr algn="ctr"/>
              <a:r>
                <a:rPr lang="en-US" sz="1013">
                  <a:solidFill>
                    <a:schemeClr val="tx1"/>
                  </a:solidFill>
                  <a:latin typeface="Arial" panose="020B0604020202020204" pitchFamily="34" charset="0"/>
                  <a:cs typeface="Arial" panose="020B0604020202020204" pitchFamily="34" charset="0"/>
                </a:rPr>
                <a:t>where required</a:t>
              </a:r>
              <a:endParaRPr lang="en-IN" sz="1013">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EC4A4E7F-A1B9-1C1C-401B-4D189836C3BC}"/>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Straight Arrow Connector 17">
              <a:extLst>
                <a:ext uri="{FF2B5EF4-FFF2-40B4-BE49-F238E27FC236}">
                  <a16:creationId xmlns:a16="http://schemas.microsoft.com/office/drawing/2014/main" id="{CB202045-F67B-41C8-5E57-5A1D476EAEF5}"/>
                </a:ext>
              </a:extLst>
            </p:cNvPr>
            <p:cNvCxnSpPr>
              <a:cxnSpLocks/>
            </p:cNvCxnSpPr>
            <p:nvPr/>
          </p:nvCxnSpPr>
          <p:spPr>
            <a:xfrm>
              <a:off x="3989391" y="1535502"/>
              <a:ext cx="26343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9541E374-73AA-C23E-5266-34FB0BC80453}"/>
              </a:ext>
            </a:extLst>
          </p:cNvPr>
          <p:cNvGrpSpPr/>
          <p:nvPr/>
        </p:nvGrpSpPr>
        <p:grpSpPr>
          <a:xfrm>
            <a:off x="7564220" y="2870945"/>
            <a:ext cx="1228316" cy="1236543"/>
            <a:chOff x="2351637" y="652732"/>
            <a:chExt cx="1637754" cy="1648724"/>
          </a:xfrm>
        </p:grpSpPr>
        <p:sp>
          <p:nvSpPr>
            <p:cNvPr id="20" name="Rectangle 19">
              <a:extLst>
                <a:ext uri="{FF2B5EF4-FFF2-40B4-BE49-F238E27FC236}">
                  <a16:creationId xmlns:a16="http://schemas.microsoft.com/office/drawing/2014/main" id="{7076C717-B886-E1E3-1360-B74026B4743F}"/>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21" name="Rectangle 20">
              <a:extLst>
                <a:ext uri="{FF2B5EF4-FFF2-40B4-BE49-F238E27FC236}">
                  <a16:creationId xmlns:a16="http://schemas.microsoft.com/office/drawing/2014/main" id="{E50CF82B-885F-2191-5928-B3314A832E3A}"/>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Create and </a:t>
              </a:r>
            </a:p>
            <a:p>
              <a:pPr algn="ctr"/>
              <a:r>
                <a:rPr lang="en-US" sz="1013">
                  <a:solidFill>
                    <a:schemeClr val="tx1"/>
                  </a:solidFill>
                  <a:latin typeface="Arial" panose="020B0604020202020204" pitchFamily="34" charset="0"/>
                  <a:cs typeface="Arial" panose="020B0604020202020204" pitchFamily="34" charset="0"/>
                </a:rPr>
                <a:t>send report</a:t>
              </a:r>
              <a:endParaRPr lang="en-IN" sz="1013">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1BEA5742-A257-AD3C-C149-B44D721BB15D}"/>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3" name="Group 22">
            <a:extLst>
              <a:ext uri="{FF2B5EF4-FFF2-40B4-BE49-F238E27FC236}">
                <a16:creationId xmlns:a16="http://schemas.microsoft.com/office/drawing/2014/main" id="{44BB7BA3-050A-E27B-3F99-BD55C877BD6F}"/>
              </a:ext>
            </a:extLst>
          </p:cNvPr>
          <p:cNvGrpSpPr/>
          <p:nvPr/>
        </p:nvGrpSpPr>
        <p:grpSpPr>
          <a:xfrm>
            <a:off x="6030556" y="2870945"/>
            <a:ext cx="1425890" cy="1236543"/>
            <a:chOff x="2351637" y="652732"/>
            <a:chExt cx="1901186" cy="1648724"/>
          </a:xfrm>
        </p:grpSpPr>
        <p:sp>
          <p:nvSpPr>
            <p:cNvPr id="24" name="Rectangle 23">
              <a:extLst>
                <a:ext uri="{FF2B5EF4-FFF2-40B4-BE49-F238E27FC236}">
                  <a16:creationId xmlns:a16="http://schemas.microsoft.com/office/drawing/2014/main" id="{40893A2F-85A3-0E4B-C12A-49F97448857A}"/>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25" name="Rectangle 24">
              <a:extLst>
                <a:ext uri="{FF2B5EF4-FFF2-40B4-BE49-F238E27FC236}">
                  <a16:creationId xmlns:a16="http://schemas.microsoft.com/office/drawing/2014/main" id="{1583D88A-9704-2CAF-C662-0AFADDE0CDCF}"/>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Verify</a:t>
              </a:r>
            </a:p>
            <a:p>
              <a:pPr algn="ctr"/>
              <a:r>
                <a:rPr lang="en-US" sz="1013">
                  <a:solidFill>
                    <a:schemeClr val="tx1"/>
                  </a:solidFill>
                  <a:latin typeface="Arial" panose="020B0604020202020204" pitchFamily="34" charset="0"/>
                  <a:cs typeface="Arial" panose="020B0604020202020204" pitchFamily="34" charset="0"/>
                </a:rPr>
                <a:t>data</a:t>
              </a:r>
              <a:endParaRPr lang="en-IN" sz="1013">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1F4D183-8FAE-379A-1ACD-02189AC9FC11}"/>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7" name="Straight Arrow Connector 26">
              <a:extLst>
                <a:ext uri="{FF2B5EF4-FFF2-40B4-BE49-F238E27FC236}">
                  <a16:creationId xmlns:a16="http://schemas.microsoft.com/office/drawing/2014/main" id="{F23553C2-AA31-6C6E-58EE-032ED1B0A9CE}"/>
                </a:ext>
              </a:extLst>
            </p:cNvPr>
            <p:cNvCxnSpPr>
              <a:cxnSpLocks/>
            </p:cNvCxnSpPr>
            <p:nvPr/>
          </p:nvCxnSpPr>
          <p:spPr>
            <a:xfrm>
              <a:off x="3989391" y="1535502"/>
              <a:ext cx="26343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53C9B5C8-5B27-65F4-1C30-F9FB79549B02}"/>
              </a:ext>
            </a:extLst>
          </p:cNvPr>
          <p:cNvSpPr/>
          <p:nvPr/>
        </p:nvSpPr>
        <p:spPr>
          <a:xfrm>
            <a:off x="419632" y="1455364"/>
            <a:ext cx="755732" cy="75573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29" name="Oval 28">
            <a:extLst>
              <a:ext uri="{FF2B5EF4-FFF2-40B4-BE49-F238E27FC236}">
                <a16:creationId xmlns:a16="http://schemas.microsoft.com/office/drawing/2014/main" id="{A0999CF3-DE8E-79E9-9DF8-8F657CA906DC}"/>
              </a:ext>
            </a:extLst>
          </p:cNvPr>
          <p:cNvSpPr/>
          <p:nvPr/>
        </p:nvSpPr>
        <p:spPr>
          <a:xfrm>
            <a:off x="419632" y="3101892"/>
            <a:ext cx="755732" cy="75573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pic>
        <p:nvPicPr>
          <p:cNvPr id="30" name="Graphic 29">
            <a:extLst>
              <a:ext uri="{FF2B5EF4-FFF2-40B4-BE49-F238E27FC236}">
                <a16:creationId xmlns:a16="http://schemas.microsoft.com/office/drawing/2014/main" id="{83CA807F-D1FC-3D09-0811-A8B73D6D9437}"/>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9856" y="3168402"/>
            <a:ext cx="622712" cy="622712"/>
          </a:xfrm>
          <a:prstGeom prst="rect">
            <a:avLst/>
          </a:prstGeom>
        </p:spPr>
      </p:pic>
      <p:pic>
        <p:nvPicPr>
          <p:cNvPr id="31" name="Graphic 30">
            <a:extLst>
              <a:ext uri="{FF2B5EF4-FFF2-40B4-BE49-F238E27FC236}">
                <a16:creationId xmlns:a16="http://schemas.microsoft.com/office/drawing/2014/main" id="{90D9987C-FF96-C9FF-9493-819C1E878A73}"/>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7455" y="1533187"/>
            <a:ext cx="600086" cy="600086"/>
          </a:xfrm>
          <a:prstGeom prst="rect">
            <a:avLst/>
          </a:prstGeom>
        </p:spPr>
      </p:pic>
    </p:spTree>
    <p:custDataLst>
      <p:tags r:id="rId1"/>
    </p:custDataLst>
    <p:extLst>
      <p:ext uri="{BB962C8B-B14F-4D97-AF65-F5344CB8AC3E}">
        <p14:creationId xmlns:p14="http://schemas.microsoft.com/office/powerpoint/2010/main" val="2014228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25927-8BEA-AD63-484A-C04D2959094D}"/>
              </a:ext>
            </a:extLst>
          </p:cNvPr>
          <p:cNvSpPr>
            <a:spLocks noGrp="1"/>
          </p:cNvSpPr>
          <p:nvPr>
            <p:ph type="title"/>
          </p:nvPr>
        </p:nvSpPr>
        <p:spPr>
          <a:xfrm>
            <a:off x="285826" y="268291"/>
            <a:ext cx="5925099" cy="517522"/>
          </a:xfrm>
        </p:spPr>
        <p:txBody>
          <a:bodyPr/>
          <a:lstStyle/>
          <a:p>
            <a:r>
              <a:rPr lang="en-IN" dirty="0"/>
              <a:t>2. Partially unattended: What it does</a:t>
            </a:r>
          </a:p>
        </p:txBody>
      </p:sp>
      <p:sp>
        <p:nvSpPr>
          <p:cNvPr id="3" name="Content Placeholder 2">
            <a:extLst>
              <a:ext uri="{FF2B5EF4-FFF2-40B4-BE49-F238E27FC236}">
                <a16:creationId xmlns:a16="http://schemas.microsoft.com/office/drawing/2014/main" id="{A2B605EC-3894-1256-ADC9-DEC92FB80F22}"/>
              </a:ext>
            </a:extLst>
          </p:cNvPr>
          <p:cNvSpPr>
            <a:spLocks noGrp="1"/>
          </p:cNvSpPr>
          <p:nvPr>
            <p:ph sz="quarter" idx="10"/>
          </p:nvPr>
        </p:nvSpPr>
        <p:spPr>
          <a:xfrm>
            <a:off x="286942" y="801900"/>
            <a:ext cx="8572500" cy="276999"/>
          </a:xfrm>
        </p:spPr>
        <p:txBody>
          <a:bodyPr/>
          <a:lstStyle/>
          <a:p>
            <a:r>
              <a:rPr lang="en-US"/>
              <a:t>In this automation model, the partially unattended robot can:</a:t>
            </a:r>
          </a:p>
        </p:txBody>
      </p:sp>
      <p:sp>
        <p:nvSpPr>
          <p:cNvPr id="4" name="Oval 3">
            <a:extLst>
              <a:ext uri="{FF2B5EF4-FFF2-40B4-BE49-F238E27FC236}">
                <a16:creationId xmlns:a16="http://schemas.microsoft.com/office/drawing/2014/main" id="{CFBF9A21-A25E-5B8A-DB97-2ABCF4080D1F}"/>
              </a:ext>
            </a:extLst>
          </p:cNvPr>
          <p:cNvSpPr/>
          <p:nvPr/>
        </p:nvSpPr>
        <p:spPr>
          <a:xfrm>
            <a:off x="944644" y="2497100"/>
            <a:ext cx="1258200" cy="1258200"/>
          </a:xfrm>
          <a:prstGeom prst="ellipse">
            <a:avLst/>
          </a:prstGeom>
          <a:solidFill>
            <a:srgbClr val="F6F6F6"/>
          </a:solidFill>
          <a:ln w="444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6" name="Rectangle 5">
            <a:extLst>
              <a:ext uri="{FF2B5EF4-FFF2-40B4-BE49-F238E27FC236}">
                <a16:creationId xmlns:a16="http://schemas.microsoft.com/office/drawing/2014/main" id="{B92C739C-D39C-2786-C739-4746FFB64978}"/>
              </a:ext>
            </a:extLst>
          </p:cNvPr>
          <p:cNvSpPr/>
          <p:nvPr/>
        </p:nvSpPr>
        <p:spPr>
          <a:xfrm>
            <a:off x="4098844" y="2183398"/>
            <a:ext cx="4100513" cy="4577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Handle preparatory work and process initiation.</a:t>
            </a:r>
            <a:endParaRPr lang="en-IN" sz="12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920B64-8EAE-44CB-E1C6-710CA1180084}"/>
              </a:ext>
            </a:extLst>
          </p:cNvPr>
          <p:cNvSpPr/>
          <p:nvPr/>
        </p:nvSpPr>
        <p:spPr>
          <a:xfrm>
            <a:off x="4098844" y="3600696"/>
            <a:ext cx="4100513" cy="4577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Provide data validation and assurance.</a:t>
            </a:r>
          </a:p>
        </p:txBody>
      </p:sp>
      <p:sp>
        <p:nvSpPr>
          <p:cNvPr id="8" name="Rectangle 7">
            <a:extLst>
              <a:ext uri="{FF2B5EF4-FFF2-40B4-BE49-F238E27FC236}">
                <a16:creationId xmlns:a16="http://schemas.microsoft.com/office/drawing/2014/main" id="{01F88305-7D34-6BB9-C1F1-17355A761EC6}"/>
              </a:ext>
            </a:extLst>
          </p:cNvPr>
          <p:cNvSpPr/>
          <p:nvPr/>
        </p:nvSpPr>
        <p:spPr>
          <a:xfrm>
            <a:off x="4098844" y="2892047"/>
            <a:ext cx="4100513" cy="4577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Program complex business rules.</a:t>
            </a:r>
          </a:p>
        </p:txBody>
      </p:sp>
      <p:sp>
        <p:nvSpPr>
          <p:cNvPr id="9" name="Rectangle 8">
            <a:extLst>
              <a:ext uri="{FF2B5EF4-FFF2-40B4-BE49-F238E27FC236}">
                <a16:creationId xmlns:a16="http://schemas.microsoft.com/office/drawing/2014/main" id="{1FEF2C71-B5F4-AC35-1C2F-95E28837CE33}"/>
              </a:ext>
            </a:extLst>
          </p:cNvPr>
          <p:cNvSpPr/>
          <p:nvPr/>
        </p:nvSpPr>
        <p:spPr>
          <a:xfrm>
            <a:off x="4098844" y="1496796"/>
            <a:ext cx="4100513" cy="4577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Take over scheduled tasks or upon your instruction.</a:t>
            </a:r>
            <a:endParaRPr lang="en-IN" sz="1200" dirty="0">
              <a:latin typeface="Arial" panose="020B0604020202020204" pitchFamily="34" charset="0"/>
              <a:cs typeface="Arial" panose="020B0604020202020204" pitchFamily="34" charset="0"/>
            </a:endParaRPr>
          </a:p>
        </p:txBody>
      </p:sp>
      <p:pic>
        <p:nvPicPr>
          <p:cNvPr id="10" name="Graphic 9">
            <a:extLst>
              <a:ext uri="{FF2B5EF4-FFF2-40B4-BE49-F238E27FC236}">
                <a16:creationId xmlns:a16="http://schemas.microsoft.com/office/drawing/2014/main" id="{B764AF17-C1FB-539C-60F0-3CB23607AF0F}"/>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3246" y="2699790"/>
            <a:ext cx="796528" cy="796528"/>
          </a:xfrm>
          <a:prstGeom prst="rect">
            <a:avLst/>
          </a:prstGeom>
        </p:spPr>
      </p:pic>
      <p:cxnSp>
        <p:nvCxnSpPr>
          <p:cNvPr id="11" name="Connector: Elbow 10">
            <a:extLst>
              <a:ext uri="{FF2B5EF4-FFF2-40B4-BE49-F238E27FC236}">
                <a16:creationId xmlns:a16="http://schemas.microsoft.com/office/drawing/2014/main" id="{9C19A2B7-6F42-0A7D-577C-E93DE96299F2}"/>
              </a:ext>
            </a:extLst>
          </p:cNvPr>
          <p:cNvCxnSpPr>
            <a:cxnSpLocks/>
            <a:stCxn id="4" idx="6"/>
            <a:endCxn id="9" idx="1"/>
          </p:cNvCxnSpPr>
          <p:nvPr/>
        </p:nvCxnSpPr>
        <p:spPr>
          <a:xfrm flipV="1">
            <a:off x="2202844" y="1725664"/>
            <a:ext cx="1896001" cy="1400537"/>
          </a:xfrm>
          <a:prstGeom prst="bentConnector3">
            <a:avLst>
              <a:gd name="adj1" fmla="val 50000"/>
            </a:avLst>
          </a:prstGeom>
          <a:ln w="25400">
            <a:solidFill>
              <a:srgbClr val="E7E6E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E4CE48B6-6D35-21D2-9238-4B8F7501EEEB}"/>
              </a:ext>
            </a:extLst>
          </p:cNvPr>
          <p:cNvCxnSpPr>
            <a:cxnSpLocks/>
            <a:stCxn id="4" idx="6"/>
            <a:endCxn id="6" idx="1"/>
          </p:cNvCxnSpPr>
          <p:nvPr/>
        </p:nvCxnSpPr>
        <p:spPr>
          <a:xfrm flipV="1">
            <a:off x="2202844" y="2412266"/>
            <a:ext cx="1896001" cy="713935"/>
          </a:xfrm>
          <a:prstGeom prst="bentConnector3">
            <a:avLst/>
          </a:prstGeom>
          <a:ln w="25400">
            <a:solidFill>
              <a:srgbClr val="E7E6E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BA54631F-9967-C605-6830-39EE944CD65E}"/>
              </a:ext>
            </a:extLst>
          </p:cNvPr>
          <p:cNvCxnSpPr>
            <a:cxnSpLocks/>
            <a:stCxn id="4" idx="6"/>
            <a:endCxn id="8" idx="1"/>
          </p:cNvCxnSpPr>
          <p:nvPr/>
        </p:nvCxnSpPr>
        <p:spPr>
          <a:xfrm flipV="1">
            <a:off x="2202844" y="3120914"/>
            <a:ext cx="1896001" cy="5286"/>
          </a:xfrm>
          <a:prstGeom prst="bentConnector3">
            <a:avLst/>
          </a:prstGeom>
          <a:ln w="25400">
            <a:solidFill>
              <a:srgbClr val="E7E6E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285D8033-320E-0955-4F7A-E828CEE3F1F8}"/>
              </a:ext>
            </a:extLst>
          </p:cNvPr>
          <p:cNvCxnSpPr>
            <a:cxnSpLocks/>
            <a:stCxn id="4" idx="6"/>
            <a:endCxn id="7" idx="1"/>
          </p:cNvCxnSpPr>
          <p:nvPr/>
        </p:nvCxnSpPr>
        <p:spPr>
          <a:xfrm>
            <a:off x="2202844" y="3126201"/>
            <a:ext cx="1896001" cy="703363"/>
          </a:xfrm>
          <a:prstGeom prst="bentConnector3">
            <a:avLst/>
          </a:prstGeom>
          <a:ln w="25400">
            <a:solidFill>
              <a:srgbClr val="E7E6E6"/>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C57845F-EA1A-6775-3E66-13C98DD5F3C9}"/>
              </a:ext>
            </a:extLst>
          </p:cNvPr>
          <p:cNvSpPr/>
          <p:nvPr/>
        </p:nvSpPr>
        <p:spPr>
          <a:xfrm>
            <a:off x="4098844" y="4309344"/>
            <a:ext cx="4100513" cy="4577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Notify you only in case of exceptions.</a:t>
            </a:r>
          </a:p>
        </p:txBody>
      </p:sp>
      <p:cxnSp>
        <p:nvCxnSpPr>
          <p:cNvPr id="16" name="Connector: Elbow 15">
            <a:extLst>
              <a:ext uri="{FF2B5EF4-FFF2-40B4-BE49-F238E27FC236}">
                <a16:creationId xmlns:a16="http://schemas.microsoft.com/office/drawing/2014/main" id="{DB997DBA-996E-73B3-6AAA-18174D82A43C}"/>
              </a:ext>
            </a:extLst>
          </p:cNvPr>
          <p:cNvCxnSpPr>
            <a:cxnSpLocks/>
            <a:stCxn id="4" idx="6"/>
            <a:endCxn id="15" idx="1"/>
          </p:cNvCxnSpPr>
          <p:nvPr/>
        </p:nvCxnSpPr>
        <p:spPr>
          <a:xfrm>
            <a:off x="2202844" y="3126200"/>
            <a:ext cx="1896001" cy="1412012"/>
          </a:xfrm>
          <a:prstGeom prst="bentConnector3">
            <a:avLst/>
          </a:prstGeom>
          <a:ln w="25400">
            <a:solidFill>
              <a:srgbClr val="E7E6E6"/>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58129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25927-8BEA-AD63-484A-C04D2959094D}"/>
              </a:ext>
            </a:extLst>
          </p:cNvPr>
          <p:cNvSpPr>
            <a:spLocks noGrp="1"/>
          </p:cNvSpPr>
          <p:nvPr>
            <p:ph type="title"/>
          </p:nvPr>
        </p:nvSpPr>
        <p:spPr>
          <a:xfrm>
            <a:off x="285826" y="268291"/>
            <a:ext cx="7688941" cy="517522"/>
          </a:xfrm>
        </p:spPr>
        <p:txBody>
          <a:bodyPr/>
          <a:lstStyle/>
          <a:p>
            <a:r>
              <a:rPr lang="en-IN" dirty="0"/>
              <a:t>2. Partially unattended: A real-life scenario</a:t>
            </a:r>
          </a:p>
        </p:txBody>
      </p:sp>
      <p:grpSp>
        <p:nvGrpSpPr>
          <p:cNvPr id="3" name="Group 2">
            <a:extLst>
              <a:ext uri="{FF2B5EF4-FFF2-40B4-BE49-F238E27FC236}">
                <a16:creationId xmlns:a16="http://schemas.microsoft.com/office/drawing/2014/main" id="{D6930314-E344-A72E-CCCF-115210C8E4AF}"/>
              </a:ext>
            </a:extLst>
          </p:cNvPr>
          <p:cNvGrpSpPr/>
          <p:nvPr/>
        </p:nvGrpSpPr>
        <p:grpSpPr>
          <a:xfrm>
            <a:off x="1336605" y="1278057"/>
            <a:ext cx="1857161" cy="1236543"/>
            <a:chOff x="2351637" y="652732"/>
            <a:chExt cx="2476214" cy="1648724"/>
          </a:xfrm>
        </p:grpSpPr>
        <p:sp>
          <p:nvSpPr>
            <p:cNvPr id="4" name="Rectangle 3">
              <a:extLst>
                <a:ext uri="{FF2B5EF4-FFF2-40B4-BE49-F238E27FC236}">
                  <a16:creationId xmlns:a16="http://schemas.microsoft.com/office/drawing/2014/main" id="{F1C9521E-E88A-9B11-21ED-D65CEC14C0DA}"/>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5" name="Rectangle 4">
              <a:extLst>
                <a:ext uri="{FF2B5EF4-FFF2-40B4-BE49-F238E27FC236}">
                  <a16:creationId xmlns:a16="http://schemas.microsoft.com/office/drawing/2014/main" id="{097D563F-D223-E83A-179F-4346174DF793}"/>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Collate all</a:t>
              </a:r>
            </a:p>
            <a:p>
              <a:pPr algn="ctr"/>
              <a:r>
                <a:rPr lang="en-US" sz="1013">
                  <a:solidFill>
                    <a:schemeClr val="tx1"/>
                  </a:solidFill>
                  <a:latin typeface="Arial" panose="020B0604020202020204" pitchFamily="34" charset="0"/>
                  <a:cs typeface="Arial" panose="020B0604020202020204" pitchFamily="34" charset="0"/>
                </a:rPr>
                <a:t>relevant</a:t>
              </a:r>
            </a:p>
            <a:p>
              <a:pPr algn="ctr"/>
              <a:r>
                <a:rPr lang="en-US" sz="1013">
                  <a:solidFill>
                    <a:schemeClr val="tx1"/>
                  </a:solidFill>
                  <a:latin typeface="Arial" panose="020B0604020202020204" pitchFamily="34" charset="0"/>
                  <a:cs typeface="Arial" panose="020B0604020202020204" pitchFamily="34" charset="0"/>
                </a:rPr>
                <a:t>appraisal</a:t>
              </a:r>
            </a:p>
            <a:p>
              <a:pPr algn="ctr"/>
              <a:r>
                <a:rPr lang="en-US" sz="1013">
                  <a:solidFill>
                    <a:schemeClr val="tx1"/>
                  </a:solidFill>
                  <a:latin typeface="Arial" panose="020B0604020202020204" pitchFamily="34" charset="0"/>
                  <a:cs typeface="Arial" panose="020B0604020202020204" pitchFamily="34" charset="0"/>
                </a:rPr>
                <a:t>information</a:t>
              </a:r>
              <a:endParaRPr lang="en-IN" sz="1013">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269F5ED-C959-C0B6-80B0-2F0F4FC54E19}"/>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Arrow Connector 6">
              <a:extLst>
                <a:ext uri="{FF2B5EF4-FFF2-40B4-BE49-F238E27FC236}">
                  <a16:creationId xmlns:a16="http://schemas.microsoft.com/office/drawing/2014/main" id="{369D858A-F044-79F0-47E1-8B0B5789F5F0}"/>
                </a:ext>
              </a:extLst>
            </p:cNvPr>
            <p:cNvCxnSpPr>
              <a:cxnSpLocks/>
            </p:cNvCxnSpPr>
            <p:nvPr/>
          </p:nvCxnSpPr>
          <p:spPr>
            <a:xfrm>
              <a:off x="3989391" y="1535502"/>
              <a:ext cx="83846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C8A9DC6E-7E5C-C218-035E-F1D4CE3F24CD}"/>
              </a:ext>
            </a:extLst>
          </p:cNvPr>
          <p:cNvGrpSpPr/>
          <p:nvPr/>
        </p:nvGrpSpPr>
        <p:grpSpPr>
          <a:xfrm>
            <a:off x="3372336" y="1278057"/>
            <a:ext cx="1228316" cy="1434117"/>
            <a:chOff x="2351637" y="652732"/>
            <a:chExt cx="1637754" cy="1912156"/>
          </a:xfrm>
        </p:grpSpPr>
        <p:sp>
          <p:nvSpPr>
            <p:cNvPr id="9" name="Rectangle 8">
              <a:extLst>
                <a:ext uri="{FF2B5EF4-FFF2-40B4-BE49-F238E27FC236}">
                  <a16:creationId xmlns:a16="http://schemas.microsoft.com/office/drawing/2014/main" id="{731E1636-7CA2-BB73-E1AE-F2C270709AA3}"/>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10" name="Rectangle 9">
              <a:extLst>
                <a:ext uri="{FF2B5EF4-FFF2-40B4-BE49-F238E27FC236}">
                  <a16:creationId xmlns:a16="http://schemas.microsoft.com/office/drawing/2014/main" id="{9BE061CF-8E6F-4A18-FAE8-F758ECD8CB02}"/>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Trigger</a:t>
              </a:r>
            </a:p>
            <a:p>
              <a:pPr algn="ctr"/>
              <a:r>
                <a:rPr lang="en-US" sz="1013">
                  <a:solidFill>
                    <a:schemeClr val="tx1"/>
                  </a:solidFill>
                  <a:latin typeface="Arial" panose="020B0604020202020204" pitchFamily="34" charset="0"/>
                  <a:cs typeface="Arial" panose="020B0604020202020204" pitchFamily="34" charset="0"/>
                </a:rPr>
                <a:t>automation</a:t>
              </a:r>
            </a:p>
            <a:p>
              <a:pPr algn="ctr"/>
              <a:r>
                <a:rPr lang="en-US" sz="1013">
                  <a:solidFill>
                    <a:schemeClr val="tx1"/>
                  </a:solidFill>
                  <a:latin typeface="Arial" panose="020B0604020202020204" pitchFamily="34" charset="0"/>
                  <a:cs typeface="Arial" panose="020B0604020202020204" pitchFamily="34" charset="0"/>
                </a:rPr>
                <a:t>via keystroke</a:t>
              </a:r>
              <a:endParaRPr lang="en-IN" sz="1013">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2979774-166C-15E1-1784-11471F1E2D43}"/>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Arrow Connector 12">
              <a:extLst>
                <a:ext uri="{FF2B5EF4-FFF2-40B4-BE49-F238E27FC236}">
                  <a16:creationId xmlns:a16="http://schemas.microsoft.com/office/drawing/2014/main" id="{4BB8AED9-1C3F-0AA6-BF97-929FC97004BC}"/>
                </a:ext>
              </a:extLst>
            </p:cNvPr>
            <p:cNvCxnSpPr>
              <a:cxnSpLocks/>
            </p:cNvCxnSpPr>
            <p:nvPr/>
          </p:nvCxnSpPr>
          <p:spPr>
            <a:xfrm rot="5400000">
              <a:off x="3100450" y="2433172"/>
              <a:ext cx="26343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E332F2B-5D69-5059-D9CF-0AA5134E0EF0}"/>
              </a:ext>
            </a:extLst>
          </p:cNvPr>
          <p:cNvGrpSpPr/>
          <p:nvPr/>
        </p:nvGrpSpPr>
        <p:grpSpPr>
          <a:xfrm>
            <a:off x="3393386" y="2884760"/>
            <a:ext cx="1905258" cy="1236543"/>
            <a:chOff x="2351637" y="652732"/>
            <a:chExt cx="2540344" cy="1648724"/>
          </a:xfrm>
        </p:grpSpPr>
        <p:sp>
          <p:nvSpPr>
            <p:cNvPr id="15" name="Rectangle 14">
              <a:extLst>
                <a:ext uri="{FF2B5EF4-FFF2-40B4-BE49-F238E27FC236}">
                  <a16:creationId xmlns:a16="http://schemas.microsoft.com/office/drawing/2014/main" id="{88D35336-26A2-8ECB-D66F-5B423061D215}"/>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16" name="Rectangle 15">
              <a:extLst>
                <a:ext uri="{FF2B5EF4-FFF2-40B4-BE49-F238E27FC236}">
                  <a16:creationId xmlns:a16="http://schemas.microsoft.com/office/drawing/2014/main" id="{6CA1CFD1-A1AC-DC6D-1127-142B10126B82}"/>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Order</a:t>
              </a:r>
            </a:p>
            <a:p>
              <a:pPr algn="ctr"/>
              <a:r>
                <a:rPr lang="en-US" sz="1013">
                  <a:solidFill>
                    <a:schemeClr val="tx1"/>
                  </a:solidFill>
                  <a:latin typeface="Arial" panose="020B0604020202020204" pitchFamily="34" charset="0"/>
                  <a:cs typeface="Arial" panose="020B0604020202020204" pitchFamily="34" charset="0"/>
                </a:rPr>
                <a:t>appraisal</a:t>
              </a:r>
              <a:endParaRPr lang="en-IN" sz="1013">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C70D13C6-DCE4-AF77-FD90-4E2B977D6E86}"/>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Straight Arrow Connector 17">
              <a:extLst>
                <a:ext uri="{FF2B5EF4-FFF2-40B4-BE49-F238E27FC236}">
                  <a16:creationId xmlns:a16="http://schemas.microsoft.com/office/drawing/2014/main" id="{C7CA24AA-8E2B-87B0-5EB9-AA3DA395203D}"/>
                </a:ext>
              </a:extLst>
            </p:cNvPr>
            <p:cNvCxnSpPr>
              <a:cxnSpLocks/>
            </p:cNvCxnSpPr>
            <p:nvPr/>
          </p:nvCxnSpPr>
          <p:spPr>
            <a:xfrm>
              <a:off x="3989391" y="1535502"/>
              <a:ext cx="9025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6D57F3D1-273C-EC64-AE00-CE56C825DC55}"/>
              </a:ext>
            </a:extLst>
          </p:cNvPr>
          <p:cNvGrpSpPr/>
          <p:nvPr/>
        </p:nvGrpSpPr>
        <p:grpSpPr>
          <a:xfrm>
            <a:off x="7516555" y="2619912"/>
            <a:ext cx="1255916" cy="1443304"/>
            <a:chOff x="2351637" y="268892"/>
            <a:chExt cx="1674554" cy="1924405"/>
          </a:xfrm>
        </p:grpSpPr>
        <p:sp>
          <p:nvSpPr>
            <p:cNvPr id="20" name="Rectangle 19">
              <a:extLst>
                <a:ext uri="{FF2B5EF4-FFF2-40B4-BE49-F238E27FC236}">
                  <a16:creationId xmlns:a16="http://schemas.microsoft.com/office/drawing/2014/main" id="{BE43924D-4905-6D50-5B74-81CB5E549C86}"/>
                </a:ext>
              </a:extLst>
            </p:cNvPr>
            <p:cNvSpPr/>
            <p:nvPr/>
          </p:nvSpPr>
          <p:spPr>
            <a:xfrm>
              <a:off x="2485626" y="532324"/>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21" name="Rectangle 20">
              <a:extLst>
                <a:ext uri="{FF2B5EF4-FFF2-40B4-BE49-F238E27FC236}">
                  <a16:creationId xmlns:a16="http://schemas.microsoft.com/office/drawing/2014/main" id="{E356C344-D8DC-6BB9-FB3F-9723F591F063}"/>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Pass to</a:t>
              </a:r>
            </a:p>
            <a:p>
              <a:pPr algn="ctr"/>
              <a:r>
                <a:rPr lang="en-US" sz="1013">
                  <a:solidFill>
                    <a:schemeClr val="tx1"/>
                  </a:solidFill>
                  <a:latin typeface="Arial" panose="020B0604020202020204" pitchFamily="34" charset="0"/>
                  <a:cs typeface="Arial" panose="020B0604020202020204" pitchFamily="34" charset="0"/>
                </a:rPr>
                <a:t>advisor</a:t>
              </a:r>
              <a:endParaRPr lang="en-IN" sz="1013">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E8EFBFE-9CDD-7EC8-5F8B-26CAEBD78E53}"/>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3" name="Straight Arrow Connector 22">
              <a:extLst>
                <a:ext uri="{FF2B5EF4-FFF2-40B4-BE49-F238E27FC236}">
                  <a16:creationId xmlns:a16="http://schemas.microsoft.com/office/drawing/2014/main" id="{509FBA46-F52D-3C72-E70E-C5620EA7F9F0}"/>
                </a:ext>
              </a:extLst>
            </p:cNvPr>
            <p:cNvCxnSpPr>
              <a:cxnSpLocks/>
            </p:cNvCxnSpPr>
            <p:nvPr/>
          </p:nvCxnSpPr>
          <p:spPr>
            <a:xfrm rot="16200000">
              <a:off x="3124192" y="400608"/>
              <a:ext cx="26343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652FA0E2-A358-E1BB-3EC4-A6833224AC5E}"/>
              </a:ext>
            </a:extLst>
          </p:cNvPr>
          <p:cNvGrpSpPr/>
          <p:nvPr/>
        </p:nvGrpSpPr>
        <p:grpSpPr>
          <a:xfrm>
            <a:off x="5431249" y="2884760"/>
            <a:ext cx="1918934" cy="1236543"/>
            <a:chOff x="2351637" y="652732"/>
            <a:chExt cx="2558578" cy="1648724"/>
          </a:xfrm>
        </p:grpSpPr>
        <p:sp>
          <p:nvSpPr>
            <p:cNvPr id="25" name="Rectangle 24">
              <a:extLst>
                <a:ext uri="{FF2B5EF4-FFF2-40B4-BE49-F238E27FC236}">
                  <a16:creationId xmlns:a16="http://schemas.microsoft.com/office/drawing/2014/main" id="{A769D8E2-0137-4928-D836-EEF71E7202DD}"/>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26" name="Rectangle 25">
              <a:extLst>
                <a:ext uri="{FF2B5EF4-FFF2-40B4-BE49-F238E27FC236}">
                  <a16:creationId xmlns:a16="http://schemas.microsoft.com/office/drawing/2014/main" id="{E727D626-FF0C-5EBB-01FC-CA9E7B6E250B}"/>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Gather</a:t>
              </a:r>
            </a:p>
            <a:p>
              <a:pPr algn="ctr"/>
              <a:r>
                <a:rPr lang="en-US" sz="1013">
                  <a:solidFill>
                    <a:schemeClr val="tx1"/>
                  </a:solidFill>
                  <a:latin typeface="Arial" panose="020B0604020202020204" pitchFamily="34" charset="0"/>
                  <a:cs typeface="Arial" panose="020B0604020202020204" pitchFamily="34" charset="0"/>
                </a:rPr>
                <a:t>appraisal</a:t>
              </a:r>
            </a:p>
            <a:p>
              <a:pPr algn="ctr"/>
              <a:r>
                <a:rPr lang="en-US" sz="1013">
                  <a:solidFill>
                    <a:schemeClr val="tx1"/>
                  </a:solidFill>
                  <a:latin typeface="Arial" panose="020B0604020202020204" pitchFamily="34" charset="0"/>
                  <a:cs typeface="Arial" panose="020B0604020202020204" pitchFamily="34" charset="0"/>
                </a:rPr>
                <a:t>information</a:t>
              </a:r>
              <a:endParaRPr lang="en-IN" sz="1013">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5F29E901-8698-C949-B2F7-D48D9417B5A8}"/>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8" name="Straight Arrow Connector 27">
              <a:extLst>
                <a:ext uri="{FF2B5EF4-FFF2-40B4-BE49-F238E27FC236}">
                  <a16:creationId xmlns:a16="http://schemas.microsoft.com/office/drawing/2014/main" id="{6AB5C8F6-13C2-FCCB-6D48-14D54B580B60}"/>
                </a:ext>
              </a:extLst>
            </p:cNvPr>
            <p:cNvCxnSpPr>
              <a:cxnSpLocks/>
            </p:cNvCxnSpPr>
            <p:nvPr/>
          </p:nvCxnSpPr>
          <p:spPr>
            <a:xfrm>
              <a:off x="3989391" y="1535502"/>
              <a:ext cx="9208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D70E96D8-B50E-03D7-60CE-C913DB6A5DA5}"/>
              </a:ext>
            </a:extLst>
          </p:cNvPr>
          <p:cNvSpPr/>
          <p:nvPr/>
        </p:nvSpPr>
        <p:spPr>
          <a:xfrm>
            <a:off x="419632" y="1449148"/>
            <a:ext cx="755732" cy="75573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30" name="Oval 29">
            <a:extLst>
              <a:ext uri="{FF2B5EF4-FFF2-40B4-BE49-F238E27FC236}">
                <a16:creationId xmlns:a16="http://schemas.microsoft.com/office/drawing/2014/main" id="{66FE5FB9-A361-995E-FD87-2070EC706F50}"/>
              </a:ext>
            </a:extLst>
          </p:cNvPr>
          <p:cNvSpPr/>
          <p:nvPr/>
        </p:nvSpPr>
        <p:spPr>
          <a:xfrm>
            <a:off x="419632" y="3095676"/>
            <a:ext cx="755732" cy="75573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pic>
        <p:nvPicPr>
          <p:cNvPr id="31" name="Graphic 30">
            <a:extLst>
              <a:ext uri="{FF2B5EF4-FFF2-40B4-BE49-F238E27FC236}">
                <a16:creationId xmlns:a16="http://schemas.microsoft.com/office/drawing/2014/main" id="{B508FD92-5299-2E23-472E-AF93FD607837}"/>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9856" y="3162186"/>
            <a:ext cx="622712" cy="622712"/>
          </a:xfrm>
          <a:prstGeom prst="rect">
            <a:avLst/>
          </a:prstGeom>
        </p:spPr>
      </p:pic>
      <p:pic>
        <p:nvPicPr>
          <p:cNvPr id="32" name="Graphic 31">
            <a:extLst>
              <a:ext uri="{FF2B5EF4-FFF2-40B4-BE49-F238E27FC236}">
                <a16:creationId xmlns:a16="http://schemas.microsoft.com/office/drawing/2014/main" id="{5BC3CA55-A6A1-72C8-4089-07DF154FDA44}"/>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7455" y="1526971"/>
            <a:ext cx="600086" cy="600086"/>
          </a:xfrm>
          <a:prstGeom prst="rect">
            <a:avLst/>
          </a:prstGeom>
        </p:spPr>
      </p:pic>
      <p:grpSp>
        <p:nvGrpSpPr>
          <p:cNvPr id="33" name="Group 32">
            <a:extLst>
              <a:ext uri="{FF2B5EF4-FFF2-40B4-BE49-F238E27FC236}">
                <a16:creationId xmlns:a16="http://schemas.microsoft.com/office/drawing/2014/main" id="{84EA9752-CFA0-3BE0-CE0F-FA596C7908ED}"/>
              </a:ext>
            </a:extLst>
          </p:cNvPr>
          <p:cNvGrpSpPr/>
          <p:nvPr/>
        </p:nvGrpSpPr>
        <p:grpSpPr>
          <a:xfrm>
            <a:off x="7531523" y="1278057"/>
            <a:ext cx="1228316" cy="1236543"/>
            <a:chOff x="2351637" y="652732"/>
            <a:chExt cx="1637754" cy="1648724"/>
          </a:xfrm>
        </p:grpSpPr>
        <p:sp>
          <p:nvSpPr>
            <p:cNvPr id="34" name="Rectangle 33">
              <a:extLst>
                <a:ext uri="{FF2B5EF4-FFF2-40B4-BE49-F238E27FC236}">
                  <a16:creationId xmlns:a16="http://schemas.microsoft.com/office/drawing/2014/main" id="{9695314D-7936-52AF-AE9F-7C21FEAF16F1}"/>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35" name="Rectangle 34">
              <a:extLst>
                <a:ext uri="{FF2B5EF4-FFF2-40B4-BE49-F238E27FC236}">
                  <a16:creationId xmlns:a16="http://schemas.microsoft.com/office/drawing/2014/main" id="{4C17755E-109A-3762-E3C0-EA161DCE44FD}"/>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Review</a:t>
              </a:r>
            </a:p>
            <a:p>
              <a:pPr algn="ctr"/>
              <a:r>
                <a:rPr lang="en-US" sz="1013">
                  <a:solidFill>
                    <a:schemeClr val="tx1"/>
                  </a:solidFill>
                  <a:latin typeface="Arial" panose="020B0604020202020204" pitchFamily="34" charset="0"/>
                  <a:cs typeface="Arial" panose="020B0604020202020204" pitchFamily="34" charset="0"/>
                </a:rPr>
                <a:t>appraisal</a:t>
              </a:r>
              <a:endParaRPr lang="en-IN" sz="1013">
                <a:solidFill>
                  <a:schemeClr val="tx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F8426105-0C58-F733-1C61-311BF686C30B}"/>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custDataLst>
      <p:tags r:id="rId1"/>
    </p:custDataLst>
    <p:extLst>
      <p:ext uri="{BB962C8B-B14F-4D97-AF65-F5344CB8AC3E}">
        <p14:creationId xmlns:p14="http://schemas.microsoft.com/office/powerpoint/2010/main" val="2904398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25927-8BEA-AD63-484A-C04D2959094D}"/>
              </a:ext>
            </a:extLst>
          </p:cNvPr>
          <p:cNvSpPr>
            <a:spLocks noGrp="1"/>
          </p:cNvSpPr>
          <p:nvPr>
            <p:ph type="title"/>
          </p:nvPr>
        </p:nvSpPr>
        <p:spPr>
          <a:xfrm>
            <a:off x="285826" y="268291"/>
            <a:ext cx="6759551" cy="517522"/>
          </a:xfrm>
        </p:spPr>
        <p:txBody>
          <a:bodyPr/>
          <a:lstStyle/>
          <a:p>
            <a:r>
              <a:rPr lang="en-US" dirty="0"/>
              <a:t>3. Human in the loop</a:t>
            </a:r>
            <a:r>
              <a:rPr lang="en-IN" dirty="0"/>
              <a:t>: What it does</a:t>
            </a:r>
          </a:p>
        </p:txBody>
      </p:sp>
      <p:sp>
        <p:nvSpPr>
          <p:cNvPr id="3" name="Content Placeholder 2">
            <a:extLst>
              <a:ext uri="{FF2B5EF4-FFF2-40B4-BE49-F238E27FC236}">
                <a16:creationId xmlns:a16="http://schemas.microsoft.com/office/drawing/2014/main" id="{A2B605EC-3894-1256-ADC9-DEC92FB80F22}"/>
              </a:ext>
            </a:extLst>
          </p:cNvPr>
          <p:cNvSpPr>
            <a:spLocks noGrp="1"/>
          </p:cNvSpPr>
          <p:nvPr>
            <p:ph sz="quarter" idx="10"/>
          </p:nvPr>
        </p:nvSpPr>
        <p:spPr>
          <a:xfrm>
            <a:off x="286942" y="753300"/>
            <a:ext cx="8572500" cy="276999"/>
          </a:xfrm>
        </p:spPr>
        <p:txBody>
          <a:bodyPr/>
          <a:lstStyle/>
          <a:p>
            <a:r>
              <a:rPr lang="en-US"/>
              <a:t>In this model, the unattended robot can:</a:t>
            </a:r>
          </a:p>
        </p:txBody>
      </p:sp>
      <p:sp>
        <p:nvSpPr>
          <p:cNvPr id="4" name="Oval 3">
            <a:extLst>
              <a:ext uri="{FF2B5EF4-FFF2-40B4-BE49-F238E27FC236}">
                <a16:creationId xmlns:a16="http://schemas.microsoft.com/office/drawing/2014/main" id="{2014571E-FB20-1D00-0656-01B9E1EB466D}"/>
              </a:ext>
            </a:extLst>
          </p:cNvPr>
          <p:cNvSpPr/>
          <p:nvPr/>
        </p:nvSpPr>
        <p:spPr>
          <a:xfrm>
            <a:off x="932400" y="2494994"/>
            <a:ext cx="1259400" cy="1259400"/>
          </a:xfrm>
          <a:prstGeom prst="ellipse">
            <a:avLst/>
          </a:prstGeom>
          <a:solidFill>
            <a:srgbClr val="F6F6F6"/>
          </a:solidFill>
          <a:ln w="444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grpSp>
        <p:nvGrpSpPr>
          <p:cNvPr id="6" name="Group 5">
            <a:extLst>
              <a:ext uri="{FF2B5EF4-FFF2-40B4-BE49-F238E27FC236}">
                <a16:creationId xmlns:a16="http://schemas.microsoft.com/office/drawing/2014/main" id="{DDFF33B1-8668-F3D5-11CE-0C6C70C0F81E}"/>
              </a:ext>
            </a:extLst>
          </p:cNvPr>
          <p:cNvGrpSpPr/>
          <p:nvPr/>
        </p:nvGrpSpPr>
        <p:grpSpPr>
          <a:xfrm>
            <a:off x="4087414" y="1441476"/>
            <a:ext cx="4100513" cy="3356032"/>
            <a:chOff x="5448298" y="1119502"/>
            <a:chExt cx="5467350" cy="5003322"/>
          </a:xfrm>
        </p:grpSpPr>
        <p:sp>
          <p:nvSpPr>
            <p:cNvPr id="7" name="Rectangle 6">
              <a:extLst>
                <a:ext uri="{FF2B5EF4-FFF2-40B4-BE49-F238E27FC236}">
                  <a16:creationId xmlns:a16="http://schemas.microsoft.com/office/drawing/2014/main" id="{A087CEE6-E3A3-CC9E-E03C-C2FAB1E1F5D6}"/>
                </a:ext>
              </a:extLst>
            </p:cNvPr>
            <p:cNvSpPr/>
            <p:nvPr/>
          </p:nvSpPr>
          <p:spPr>
            <a:xfrm>
              <a:off x="5448298" y="2485651"/>
              <a:ext cx="5467350" cy="9048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Request your input when needed.</a:t>
              </a:r>
            </a:p>
          </p:txBody>
        </p:sp>
        <p:sp>
          <p:nvSpPr>
            <p:cNvPr id="8" name="Rectangle 7">
              <a:extLst>
                <a:ext uri="{FF2B5EF4-FFF2-40B4-BE49-F238E27FC236}">
                  <a16:creationId xmlns:a16="http://schemas.microsoft.com/office/drawing/2014/main" id="{0C92AD82-58D2-E853-4C5A-EDA49FA22EA6}"/>
                </a:ext>
              </a:extLst>
            </p:cNvPr>
            <p:cNvSpPr/>
            <p:nvPr/>
          </p:nvSpPr>
          <p:spPr>
            <a:xfrm>
              <a:off x="5448298" y="5217949"/>
              <a:ext cx="5467350" cy="9048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Repeat this cycle as required within the process.</a:t>
              </a:r>
            </a:p>
          </p:txBody>
        </p:sp>
        <p:sp>
          <p:nvSpPr>
            <p:cNvPr id="9" name="Rectangle 8">
              <a:extLst>
                <a:ext uri="{FF2B5EF4-FFF2-40B4-BE49-F238E27FC236}">
                  <a16:creationId xmlns:a16="http://schemas.microsoft.com/office/drawing/2014/main" id="{89AB5568-4B21-D06F-F471-1ACDF847A669}"/>
                </a:ext>
              </a:extLst>
            </p:cNvPr>
            <p:cNvSpPr/>
            <p:nvPr/>
          </p:nvSpPr>
          <p:spPr>
            <a:xfrm>
              <a:off x="5448298" y="3851800"/>
              <a:ext cx="5467350" cy="9048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Resume the process after you've completed your task.</a:t>
              </a:r>
            </a:p>
          </p:txBody>
        </p:sp>
        <p:sp>
          <p:nvSpPr>
            <p:cNvPr id="10" name="Rectangle 9">
              <a:extLst>
                <a:ext uri="{FF2B5EF4-FFF2-40B4-BE49-F238E27FC236}">
                  <a16:creationId xmlns:a16="http://schemas.microsoft.com/office/drawing/2014/main" id="{055F6007-792E-4FB8-0A5E-F7F5EC4E66A9}"/>
                </a:ext>
              </a:extLst>
            </p:cNvPr>
            <p:cNvSpPr/>
            <p:nvPr/>
          </p:nvSpPr>
          <p:spPr>
            <a:xfrm>
              <a:off x="5448298" y="1119502"/>
              <a:ext cx="5467350" cy="9048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Initiate processes based on schedules or triggers.</a:t>
              </a:r>
              <a:endParaRPr lang="en-IN" sz="1200" dirty="0">
                <a:latin typeface="Arial" panose="020B0604020202020204" pitchFamily="34" charset="0"/>
                <a:cs typeface="Arial" panose="020B0604020202020204" pitchFamily="34" charset="0"/>
              </a:endParaRPr>
            </a:p>
          </p:txBody>
        </p:sp>
      </p:grpSp>
      <p:pic>
        <p:nvPicPr>
          <p:cNvPr id="11" name="Graphic 10">
            <a:extLst>
              <a:ext uri="{FF2B5EF4-FFF2-40B4-BE49-F238E27FC236}">
                <a16:creationId xmlns:a16="http://schemas.microsoft.com/office/drawing/2014/main" id="{C93AA39E-01B9-B636-62FA-B9875F93810E}"/>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3836" y="2697480"/>
            <a:ext cx="796528" cy="796528"/>
          </a:xfrm>
          <a:prstGeom prst="rect">
            <a:avLst/>
          </a:prstGeom>
        </p:spPr>
      </p:pic>
      <p:cxnSp>
        <p:nvCxnSpPr>
          <p:cNvPr id="12" name="Connector: Elbow 11">
            <a:extLst>
              <a:ext uri="{FF2B5EF4-FFF2-40B4-BE49-F238E27FC236}">
                <a16:creationId xmlns:a16="http://schemas.microsoft.com/office/drawing/2014/main" id="{2FD3C396-FC55-4ACA-B00B-2BE172CF7666}"/>
              </a:ext>
            </a:extLst>
          </p:cNvPr>
          <p:cNvCxnSpPr>
            <a:cxnSpLocks/>
            <a:stCxn id="4" idx="6"/>
            <a:endCxn id="10" idx="1"/>
          </p:cNvCxnSpPr>
          <p:nvPr/>
        </p:nvCxnSpPr>
        <p:spPr>
          <a:xfrm flipV="1">
            <a:off x="2191800" y="1744954"/>
            <a:ext cx="1895615" cy="1379741"/>
          </a:xfrm>
          <a:prstGeom prst="bentConnector3">
            <a:avLst>
              <a:gd name="adj1" fmla="val 50000"/>
            </a:avLst>
          </a:prstGeom>
          <a:ln w="25400">
            <a:solidFill>
              <a:srgbClr val="E7E6E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0ACE4EBB-4B20-1579-B7F5-78BFACCD72C1}"/>
              </a:ext>
            </a:extLst>
          </p:cNvPr>
          <p:cNvCxnSpPr>
            <a:cxnSpLocks/>
            <a:stCxn id="4" idx="6"/>
            <a:endCxn id="7" idx="1"/>
          </p:cNvCxnSpPr>
          <p:nvPr/>
        </p:nvCxnSpPr>
        <p:spPr>
          <a:xfrm flipV="1">
            <a:off x="2191800" y="2661313"/>
            <a:ext cx="1895615" cy="463382"/>
          </a:xfrm>
          <a:prstGeom prst="bentConnector3">
            <a:avLst/>
          </a:prstGeom>
          <a:ln w="25400">
            <a:solidFill>
              <a:srgbClr val="E7E6E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5E4AC3C8-9566-988D-83B2-709E05BA24FD}"/>
              </a:ext>
            </a:extLst>
          </p:cNvPr>
          <p:cNvCxnSpPr>
            <a:cxnSpLocks/>
            <a:stCxn id="4" idx="6"/>
            <a:endCxn id="9" idx="1"/>
          </p:cNvCxnSpPr>
          <p:nvPr/>
        </p:nvCxnSpPr>
        <p:spPr>
          <a:xfrm>
            <a:off x="2191800" y="3124694"/>
            <a:ext cx="1895615" cy="452978"/>
          </a:xfrm>
          <a:prstGeom prst="bentConnector3">
            <a:avLst/>
          </a:prstGeom>
          <a:ln w="25400">
            <a:solidFill>
              <a:srgbClr val="E7E6E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4FC9BA0E-B212-26D9-5494-853DC0764C6B}"/>
              </a:ext>
            </a:extLst>
          </p:cNvPr>
          <p:cNvCxnSpPr>
            <a:cxnSpLocks/>
            <a:stCxn id="4" idx="6"/>
            <a:endCxn id="8" idx="1"/>
          </p:cNvCxnSpPr>
          <p:nvPr/>
        </p:nvCxnSpPr>
        <p:spPr>
          <a:xfrm>
            <a:off x="2191800" y="3124694"/>
            <a:ext cx="1895615" cy="1369337"/>
          </a:xfrm>
          <a:prstGeom prst="bentConnector3">
            <a:avLst/>
          </a:prstGeom>
          <a:ln w="25400">
            <a:solidFill>
              <a:srgbClr val="E7E6E6"/>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11280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25927-8BEA-AD63-484A-C04D2959094D}"/>
              </a:ext>
            </a:extLst>
          </p:cNvPr>
          <p:cNvSpPr>
            <a:spLocks noGrp="1"/>
          </p:cNvSpPr>
          <p:nvPr>
            <p:ph type="title"/>
          </p:nvPr>
        </p:nvSpPr>
        <p:spPr>
          <a:xfrm>
            <a:off x="285826" y="268291"/>
            <a:ext cx="6704587" cy="517522"/>
          </a:xfrm>
        </p:spPr>
        <p:txBody>
          <a:bodyPr/>
          <a:lstStyle/>
          <a:p>
            <a:r>
              <a:rPr lang="en-US" dirty="0"/>
              <a:t>3. Human in the loop</a:t>
            </a:r>
            <a:r>
              <a:rPr lang="en-IN" dirty="0"/>
              <a:t>: A real-life scenario</a:t>
            </a:r>
          </a:p>
        </p:txBody>
      </p:sp>
      <p:grpSp>
        <p:nvGrpSpPr>
          <p:cNvPr id="3" name="Group 2">
            <a:extLst>
              <a:ext uri="{FF2B5EF4-FFF2-40B4-BE49-F238E27FC236}">
                <a16:creationId xmlns:a16="http://schemas.microsoft.com/office/drawing/2014/main" id="{80E6820D-9411-CEA5-28AE-669F45E41030}"/>
              </a:ext>
            </a:extLst>
          </p:cNvPr>
          <p:cNvGrpSpPr/>
          <p:nvPr/>
        </p:nvGrpSpPr>
        <p:grpSpPr>
          <a:xfrm>
            <a:off x="1336605" y="1278057"/>
            <a:ext cx="1857161" cy="1236543"/>
            <a:chOff x="2351637" y="652732"/>
            <a:chExt cx="2476214" cy="1648724"/>
          </a:xfrm>
        </p:grpSpPr>
        <p:sp>
          <p:nvSpPr>
            <p:cNvPr id="4" name="Rectangle 3">
              <a:extLst>
                <a:ext uri="{FF2B5EF4-FFF2-40B4-BE49-F238E27FC236}">
                  <a16:creationId xmlns:a16="http://schemas.microsoft.com/office/drawing/2014/main" id="{7673787E-F4FD-5AAF-9889-A5F28FA539FB}"/>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5" name="Rectangle 4">
              <a:extLst>
                <a:ext uri="{FF2B5EF4-FFF2-40B4-BE49-F238E27FC236}">
                  <a16:creationId xmlns:a16="http://schemas.microsoft.com/office/drawing/2014/main" id="{949B29C6-254F-8E97-96BB-9E094009E7DB}"/>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Scan the</a:t>
              </a:r>
            </a:p>
            <a:p>
              <a:pPr algn="ctr"/>
              <a:r>
                <a:rPr lang="en-US" sz="1013">
                  <a:solidFill>
                    <a:schemeClr val="tx1"/>
                  </a:solidFill>
                  <a:latin typeface="Arial" panose="020B0604020202020204" pitchFamily="34" charset="0"/>
                  <a:cs typeface="Arial" panose="020B0604020202020204" pitchFamily="34" charset="0"/>
                </a:rPr>
                <a:t>paper-based</a:t>
              </a:r>
            </a:p>
            <a:p>
              <a:pPr algn="ctr"/>
              <a:r>
                <a:rPr lang="en-US" sz="1013">
                  <a:solidFill>
                    <a:schemeClr val="tx1"/>
                  </a:solidFill>
                  <a:latin typeface="Arial" panose="020B0604020202020204" pitchFamily="34" charset="0"/>
                  <a:cs typeface="Arial" panose="020B0604020202020204" pitchFamily="34" charset="0"/>
                </a:rPr>
                <a:t>invoice</a:t>
              </a:r>
              <a:endParaRPr lang="en-IN" sz="1013">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5B61EFB-8D55-5391-8DBF-980EB3DCAD91}"/>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Arrow Connector 6">
              <a:extLst>
                <a:ext uri="{FF2B5EF4-FFF2-40B4-BE49-F238E27FC236}">
                  <a16:creationId xmlns:a16="http://schemas.microsoft.com/office/drawing/2014/main" id="{448949E8-6A0D-4306-6FCB-F4908E5770BA}"/>
                </a:ext>
              </a:extLst>
            </p:cNvPr>
            <p:cNvCxnSpPr>
              <a:cxnSpLocks/>
            </p:cNvCxnSpPr>
            <p:nvPr/>
          </p:nvCxnSpPr>
          <p:spPr>
            <a:xfrm>
              <a:off x="3989391" y="1535502"/>
              <a:ext cx="83846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3E35788-029D-902D-0689-4FEC4785A96E}"/>
              </a:ext>
            </a:extLst>
          </p:cNvPr>
          <p:cNvGrpSpPr/>
          <p:nvPr/>
        </p:nvGrpSpPr>
        <p:grpSpPr>
          <a:xfrm>
            <a:off x="3372336" y="1278057"/>
            <a:ext cx="1228316" cy="1434117"/>
            <a:chOff x="2351637" y="652732"/>
            <a:chExt cx="1637754" cy="1912156"/>
          </a:xfrm>
        </p:grpSpPr>
        <p:sp>
          <p:nvSpPr>
            <p:cNvPr id="9" name="Rectangle 8">
              <a:extLst>
                <a:ext uri="{FF2B5EF4-FFF2-40B4-BE49-F238E27FC236}">
                  <a16:creationId xmlns:a16="http://schemas.microsoft.com/office/drawing/2014/main" id="{5CA9BCE9-50F2-20E9-7769-4CC8150AEF0C}"/>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10" name="Rectangle 9">
              <a:extLst>
                <a:ext uri="{FF2B5EF4-FFF2-40B4-BE49-F238E27FC236}">
                  <a16:creationId xmlns:a16="http://schemas.microsoft.com/office/drawing/2014/main" id="{E5F21C05-4D94-D018-1EA2-4ACB52A053F8}"/>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Trigger</a:t>
              </a:r>
            </a:p>
            <a:p>
              <a:pPr algn="ctr"/>
              <a:r>
                <a:rPr lang="en-US" sz="1013">
                  <a:solidFill>
                    <a:schemeClr val="tx1"/>
                  </a:solidFill>
                  <a:latin typeface="Arial" panose="020B0604020202020204" pitchFamily="34" charset="0"/>
                  <a:cs typeface="Arial" panose="020B0604020202020204" pitchFamily="34" charset="0"/>
                </a:rPr>
                <a:t>automation</a:t>
              </a:r>
            </a:p>
            <a:p>
              <a:pPr algn="ctr"/>
              <a:r>
                <a:rPr lang="en-US" sz="1013">
                  <a:solidFill>
                    <a:schemeClr val="tx1"/>
                  </a:solidFill>
                  <a:latin typeface="Arial" panose="020B0604020202020204" pitchFamily="34" charset="0"/>
                  <a:cs typeface="Arial" panose="020B0604020202020204" pitchFamily="34" charset="0"/>
                </a:rPr>
                <a:t>via keystroke</a:t>
              </a:r>
              <a:endParaRPr lang="en-IN" sz="1013">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30EBD4D-3249-F268-D6B4-87CD0A6F93E1}"/>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Arrow Connector 12">
              <a:extLst>
                <a:ext uri="{FF2B5EF4-FFF2-40B4-BE49-F238E27FC236}">
                  <a16:creationId xmlns:a16="http://schemas.microsoft.com/office/drawing/2014/main" id="{1210AD91-7983-04A9-3748-36AF2547ED05}"/>
                </a:ext>
              </a:extLst>
            </p:cNvPr>
            <p:cNvCxnSpPr>
              <a:cxnSpLocks/>
            </p:cNvCxnSpPr>
            <p:nvPr/>
          </p:nvCxnSpPr>
          <p:spPr>
            <a:xfrm rot="5400000">
              <a:off x="3100450" y="2433172"/>
              <a:ext cx="26343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6EB357FA-2FA8-7760-C0DB-D1E6411B326B}"/>
              </a:ext>
            </a:extLst>
          </p:cNvPr>
          <p:cNvGrpSpPr/>
          <p:nvPr/>
        </p:nvGrpSpPr>
        <p:grpSpPr>
          <a:xfrm>
            <a:off x="3395196" y="2890742"/>
            <a:ext cx="1905258" cy="1236543"/>
            <a:chOff x="2351637" y="652732"/>
            <a:chExt cx="2540344" cy="1648724"/>
          </a:xfrm>
        </p:grpSpPr>
        <p:sp>
          <p:nvSpPr>
            <p:cNvPr id="15" name="Rectangle 14">
              <a:extLst>
                <a:ext uri="{FF2B5EF4-FFF2-40B4-BE49-F238E27FC236}">
                  <a16:creationId xmlns:a16="http://schemas.microsoft.com/office/drawing/2014/main" id="{D5848D50-7D49-FCC0-4BDF-CB8080D4968A}"/>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16" name="Rectangle 15">
              <a:extLst>
                <a:ext uri="{FF2B5EF4-FFF2-40B4-BE49-F238E27FC236}">
                  <a16:creationId xmlns:a16="http://schemas.microsoft.com/office/drawing/2014/main" id="{C1090760-D160-EB76-63B0-E2367A39B36F}"/>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Check data</a:t>
              </a:r>
            </a:p>
            <a:p>
              <a:pPr algn="ctr"/>
              <a:r>
                <a:rPr lang="en-US" sz="1013">
                  <a:solidFill>
                    <a:schemeClr val="tx1"/>
                  </a:solidFill>
                  <a:latin typeface="Arial" panose="020B0604020202020204" pitchFamily="34" charset="0"/>
                  <a:cs typeface="Arial" panose="020B0604020202020204" pitchFamily="34" charset="0"/>
                </a:rPr>
                <a:t>in the</a:t>
              </a:r>
            </a:p>
            <a:p>
              <a:pPr algn="ctr"/>
              <a:r>
                <a:rPr lang="en-US" sz="1013">
                  <a:solidFill>
                    <a:schemeClr val="tx1"/>
                  </a:solidFill>
                  <a:latin typeface="Arial" panose="020B0604020202020204" pitchFamily="34" charset="0"/>
                  <a:cs typeface="Arial" panose="020B0604020202020204" pitchFamily="34" charset="0"/>
                </a:rPr>
                <a:t>invoice fields</a:t>
              </a:r>
              <a:endParaRPr lang="en-IN" sz="1013">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2798AEB-58E6-3AEE-4824-92B41F7F80AC}"/>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Straight Arrow Connector 17">
              <a:extLst>
                <a:ext uri="{FF2B5EF4-FFF2-40B4-BE49-F238E27FC236}">
                  <a16:creationId xmlns:a16="http://schemas.microsoft.com/office/drawing/2014/main" id="{5198AA96-CD13-9AA9-6A0B-71511BADBD75}"/>
                </a:ext>
              </a:extLst>
            </p:cNvPr>
            <p:cNvCxnSpPr>
              <a:cxnSpLocks/>
            </p:cNvCxnSpPr>
            <p:nvPr/>
          </p:nvCxnSpPr>
          <p:spPr>
            <a:xfrm>
              <a:off x="3989391" y="1535502"/>
              <a:ext cx="9025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81CDA76-511A-280E-DB8E-184DF6795BB0}"/>
              </a:ext>
            </a:extLst>
          </p:cNvPr>
          <p:cNvGrpSpPr/>
          <p:nvPr/>
        </p:nvGrpSpPr>
        <p:grpSpPr>
          <a:xfrm>
            <a:off x="5495792" y="1278057"/>
            <a:ext cx="1918934" cy="1236543"/>
            <a:chOff x="2351637" y="652732"/>
            <a:chExt cx="2558578" cy="1648724"/>
          </a:xfrm>
        </p:grpSpPr>
        <p:sp>
          <p:nvSpPr>
            <p:cNvPr id="20" name="Rectangle 19">
              <a:extLst>
                <a:ext uri="{FF2B5EF4-FFF2-40B4-BE49-F238E27FC236}">
                  <a16:creationId xmlns:a16="http://schemas.microsoft.com/office/drawing/2014/main" id="{136134B6-3DF9-DAC8-681E-16DD129B07B3}"/>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21" name="Rectangle 20">
              <a:extLst>
                <a:ext uri="{FF2B5EF4-FFF2-40B4-BE49-F238E27FC236}">
                  <a16:creationId xmlns:a16="http://schemas.microsoft.com/office/drawing/2014/main" id="{0BA1FC3F-AA66-5566-CCF6-3259CB2CC1D2}"/>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Check and</a:t>
              </a:r>
            </a:p>
            <a:p>
              <a:pPr algn="ctr"/>
              <a:r>
                <a:rPr lang="en-US" sz="1013">
                  <a:solidFill>
                    <a:schemeClr val="tx1"/>
                  </a:solidFill>
                  <a:latin typeface="Arial" panose="020B0604020202020204" pitchFamily="34" charset="0"/>
                  <a:cs typeface="Arial" panose="020B0604020202020204" pitchFamily="34" charset="0"/>
                </a:rPr>
                <a:t>verify data</a:t>
              </a:r>
              <a:endParaRPr lang="en-IN" sz="1013">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E20EB874-7C1A-D9B8-47E5-213C74D2DB0C}"/>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3" name="Straight Arrow Connector 22">
              <a:extLst>
                <a:ext uri="{FF2B5EF4-FFF2-40B4-BE49-F238E27FC236}">
                  <a16:creationId xmlns:a16="http://schemas.microsoft.com/office/drawing/2014/main" id="{FEF31B1D-14FC-FCF2-BDD7-E4F26D573FD5}"/>
                </a:ext>
              </a:extLst>
            </p:cNvPr>
            <p:cNvCxnSpPr>
              <a:cxnSpLocks/>
            </p:cNvCxnSpPr>
            <p:nvPr/>
          </p:nvCxnSpPr>
          <p:spPr>
            <a:xfrm>
              <a:off x="3989391" y="1535502"/>
              <a:ext cx="9208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Oval 23">
            <a:extLst>
              <a:ext uri="{FF2B5EF4-FFF2-40B4-BE49-F238E27FC236}">
                <a16:creationId xmlns:a16="http://schemas.microsoft.com/office/drawing/2014/main" id="{9870DCD2-DEC5-9027-106C-5437674030DC}"/>
              </a:ext>
            </a:extLst>
          </p:cNvPr>
          <p:cNvSpPr/>
          <p:nvPr/>
        </p:nvSpPr>
        <p:spPr>
          <a:xfrm>
            <a:off x="419632" y="1448535"/>
            <a:ext cx="755732" cy="75573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25" name="Oval 24">
            <a:extLst>
              <a:ext uri="{FF2B5EF4-FFF2-40B4-BE49-F238E27FC236}">
                <a16:creationId xmlns:a16="http://schemas.microsoft.com/office/drawing/2014/main" id="{E9D4E052-6D6B-84A3-9545-3F5D282A3D5F}"/>
              </a:ext>
            </a:extLst>
          </p:cNvPr>
          <p:cNvSpPr/>
          <p:nvPr/>
        </p:nvSpPr>
        <p:spPr>
          <a:xfrm>
            <a:off x="419632" y="3095062"/>
            <a:ext cx="755732" cy="75573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pic>
        <p:nvPicPr>
          <p:cNvPr id="26" name="Graphic 25">
            <a:extLst>
              <a:ext uri="{FF2B5EF4-FFF2-40B4-BE49-F238E27FC236}">
                <a16:creationId xmlns:a16="http://schemas.microsoft.com/office/drawing/2014/main" id="{560385BA-ABF6-E373-ECBF-CD2E6DC49D99}"/>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9856" y="3161572"/>
            <a:ext cx="622712" cy="622712"/>
          </a:xfrm>
          <a:prstGeom prst="rect">
            <a:avLst/>
          </a:prstGeom>
        </p:spPr>
      </p:pic>
      <p:pic>
        <p:nvPicPr>
          <p:cNvPr id="27" name="Graphic 26">
            <a:extLst>
              <a:ext uri="{FF2B5EF4-FFF2-40B4-BE49-F238E27FC236}">
                <a16:creationId xmlns:a16="http://schemas.microsoft.com/office/drawing/2014/main" id="{C7423B3B-93B5-406A-7398-78FBADFBFB36}"/>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7455" y="1526358"/>
            <a:ext cx="600086" cy="600086"/>
          </a:xfrm>
          <a:prstGeom prst="rect">
            <a:avLst/>
          </a:prstGeom>
        </p:spPr>
      </p:pic>
      <p:grpSp>
        <p:nvGrpSpPr>
          <p:cNvPr id="28" name="Group 27">
            <a:extLst>
              <a:ext uri="{FF2B5EF4-FFF2-40B4-BE49-F238E27FC236}">
                <a16:creationId xmlns:a16="http://schemas.microsoft.com/office/drawing/2014/main" id="{0C56464D-2D99-5FF5-4A6F-B21EF339852D}"/>
              </a:ext>
            </a:extLst>
          </p:cNvPr>
          <p:cNvGrpSpPr/>
          <p:nvPr/>
        </p:nvGrpSpPr>
        <p:grpSpPr>
          <a:xfrm>
            <a:off x="5495792" y="2722991"/>
            <a:ext cx="1255916" cy="1443304"/>
            <a:chOff x="2351637" y="268892"/>
            <a:chExt cx="1674554" cy="1924405"/>
          </a:xfrm>
        </p:grpSpPr>
        <p:sp>
          <p:nvSpPr>
            <p:cNvPr id="29" name="Rectangle 28">
              <a:extLst>
                <a:ext uri="{FF2B5EF4-FFF2-40B4-BE49-F238E27FC236}">
                  <a16:creationId xmlns:a16="http://schemas.microsoft.com/office/drawing/2014/main" id="{015C72CE-409F-5E31-CED6-6D2E3AD97447}"/>
                </a:ext>
              </a:extLst>
            </p:cNvPr>
            <p:cNvSpPr/>
            <p:nvPr/>
          </p:nvSpPr>
          <p:spPr>
            <a:xfrm>
              <a:off x="2485626" y="532324"/>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30" name="Rectangle 29">
              <a:extLst>
                <a:ext uri="{FF2B5EF4-FFF2-40B4-BE49-F238E27FC236}">
                  <a16:creationId xmlns:a16="http://schemas.microsoft.com/office/drawing/2014/main" id="{EDEBD144-671E-3369-7BDE-B60870739552}"/>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Pass poor</a:t>
              </a:r>
            </a:p>
            <a:p>
              <a:pPr algn="ctr"/>
              <a:r>
                <a:rPr lang="en-US" sz="1013">
                  <a:solidFill>
                    <a:schemeClr val="tx1"/>
                  </a:solidFill>
                  <a:latin typeface="Arial" panose="020B0604020202020204" pitchFamily="34" charset="0"/>
                  <a:cs typeface="Arial" panose="020B0604020202020204" pitchFamily="34" charset="0"/>
                </a:rPr>
                <a:t>quality data</a:t>
              </a:r>
            </a:p>
            <a:p>
              <a:pPr algn="ctr"/>
              <a:r>
                <a:rPr lang="en-US" sz="1013">
                  <a:solidFill>
                    <a:schemeClr val="tx1"/>
                  </a:solidFill>
                  <a:latin typeface="Arial" panose="020B0604020202020204" pitchFamily="34" charset="0"/>
                  <a:cs typeface="Arial" panose="020B0604020202020204" pitchFamily="34" charset="0"/>
                </a:rPr>
                <a:t>to user</a:t>
              </a:r>
              <a:endParaRPr lang="en-IN" sz="1013">
                <a:solidFill>
                  <a:schemeClr val="tx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FD46770-A158-BCC1-3ED2-78C8E23293A3}"/>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2" name="Straight Arrow Connector 31">
              <a:extLst>
                <a:ext uri="{FF2B5EF4-FFF2-40B4-BE49-F238E27FC236}">
                  <a16:creationId xmlns:a16="http://schemas.microsoft.com/office/drawing/2014/main" id="{62CB0930-2CEF-4C4D-4698-39EFB2CB5C76}"/>
                </a:ext>
              </a:extLst>
            </p:cNvPr>
            <p:cNvCxnSpPr>
              <a:cxnSpLocks/>
            </p:cNvCxnSpPr>
            <p:nvPr/>
          </p:nvCxnSpPr>
          <p:spPr>
            <a:xfrm rot="16200000">
              <a:off x="3124192" y="400608"/>
              <a:ext cx="26343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E8426519-8712-20D8-5C61-EAF0EA5C1E77}"/>
              </a:ext>
            </a:extLst>
          </p:cNvPr>
          <p:cNvGrpSpPr/>
          <p:nvPr/>
        </p:nvGrpSpPr>
        <p:grpSpPr>
          <a:xfrm>
            <a:off x="7532836" y="1278057"/>
            <a:ext cx="1228316" cy="1434117"/>
            <a:chOff x="2351637" y="652732"/>
            <a:chExt cx="1637754" cy="1912156"/>
          </a:xfrm>
        </p:grpSpPr>
        <p:sp>
          <p:nvSpPr>
            <p:cNvPr id="34" name="Rectangle 33">
              <a:extLst>
                <a:ext uri="{FF2B5EF4-FFF2-40B4-BE49-F238E27FC236}">
                  <a16:creationId xmlns:a16="http://schemas.microsoft.com/office/drawing/2014/main" id="{2D5DD852-5C66-077E-0A06-9A1AAAB53463}"/>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35" name="Rectangle 34">
              <a:extLst>
                <a:ext uri="{FF2B5EF4-FFF2-40B4-BE49-F238E27FC236}">
                  <a16:creationId xmlns:a16="http://schemas.microsoft.com/office/drawing/2014/main" id="{648823FA-988C-AF8B-A75C-C8131FAA3672}"/>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Trigger</a:t>
              </a:r>
            </a:p>
            <a:p>
              <a:pPr algn="ctr"/>
              <a:r>
                <a:rPr lang="en-US" sz="1013">
                  <a:solidFill>
                    <a:schemeClr val="tx1"/>
                  </a:solidFill>
                  <a:latin typeface="Arial" panose="020B0604020202020204" pitchFamily="34" charset="0"/>
                  <a:cs typeface="Arial" panose="020B0604020202020204" pitchFamily="34" charset="0"/>
                </a:rPr>
                <a:t>automation</a:t>
              </a:r>
            </a:p>
          </p:txBody>
        </p:sp>
        <p:sp>
          <p:nvSpPr>
            <p:cNvPr id="36" name="Rectangle 35">
              <a:extLst>
                <a:ext uri="{FF2B5EF4-FFF2-40B4-BE49-F238E27FC236}">
                  <a16:creationId xmlns:a16="http://schemas.microsoft.com/office/drawing/2014/main" id="{7425AC29-3354-F7A4-C0B6-B1406EA253B6}"/>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7" name="Straight Arrow Connector 36">
              <a:extLst>
                <a:ext uri="{FF2B5EF4-FFF2-40B4-BE49-F238E27FC236}">
                  <a16:creationId xmlns:a16="http://schemas.microsoft.com/office/drawing/2014/main" id="{4EDA21E3-6A1E-6B32-2BE8-1F4EC0CD06FD}"/>
                </a:ext>
              </a:extLst>
            </p:cNvPr>
            <p:cNvCxnSpPr>
              <a:cxnSpLocks/>
            </p:cNvCxnSpPr>
            <p:nvPr/>
          </p:nvCxnSpPr>
          <p:spPr>
            <a:xfrm rot="5400000">
              <a:off x="3100450" y="2433172"/>
              <a:ext cx="26343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4B0868B8-E08C-F4B4-3E37-0719A002E29B}"/>
              </a:ext>
            </a:extLst>
          </p:cNvPr>
          <p:cNvGrpSpPr/>
          <p:nvPr/>
        </p:nvGrpSpPr>
        <p:grpSpPr>
          <a:xfrm>
            <a:off x="7532836" y="2904421"/>
            <a:ext cx="1228316" cy="1236543"/>
            <a:chOff x="2351637" y="652732"/>
            <a:chExt cx="1637754" cy="1648724"/>
          </a:xfrm>
        </p:grpSpPr>
        <p:sp>
          <p:nvSpPr>
            <p:cNvPr id="39" name="Rectangle 38">
              <a:extLst>
                <a:ext uri="{FF2B5EF4-FFF2-40B4-BE49-F238E27FC236}">
                  <a16:creationId xmlns:a16="http://schemas.microsoft.com/office/drawing/2014/main" id="{D8CFFD05-BA53-ED2F-D105-A4FF7C0A4725}"/>
                </a:ext>
              </a:extLst>
            </p:cNvPr>
            <p:cNvSpPr/>
            <p:nvPr/>
          </p:nvSpPr>
          <p:spPr>
            <a:xfrm>
              <a:off x="2448826" y="853656"/>
              <a:ext cx="1540565" cy="14478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a:p>
          </p:txBody>
        </p:sp>
        <p:sp>
          <p:nvSpPr>
            <p:cNvPr id="40" name="Rectangle 39">
              <a:extLst>
                <a:ext uri="{FF2B5EF4-FFF2-40B4-BE49-F238E27FC236}">
                  <a16:creationId xmlns:a16="http://schemas.microsoft.com/office/drawing/2014/main" id="{8DB81431-D776-D2FB-DEED-3D0D2716B6FB}"/>
                </a:ext>
              </a:extLst>
            </p:cNvPr>
            <p:cNvSpPr/>
            <p:nvPr/>
          </p:nvSpPr>
          <p:spPr>
            <a:xfrm>
              <a:off x="2351637" y="652732"/>
              <a:ext cx="1540565" cy="154056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a:solidFill>
                    <a:schemeClr val="tx1"/>
                  </a:solidFill>
                  <a:latin typeface="Arial" panose="020B0604020202020204" pitchFamily="34" charset="0"/>
                  <a:cs typeface="Arial" panose="020B0604020202020204" pitchFamily="34" charset="0"/>
                </a:rPr>
                <a:t>Pass to ERP</a:t>
              </a:r>
            </a:p>
            <a:p>
              <a:pPr algn="ctr"/>
              <a:r>
                <a:rPr lang="en-US" sz="1013">
                  <a:solidFill>
                    <a:schemeClr val="tx1"/>
                  </a:solidFill>
                  <a:latin typeface="Arial" panose="020B0604020202020204" pitchFamily="34" charset="0"/>
                  <a:cs typeface="Arial" panose="020B0604020202020204" pitchFamily="34" charset="0"/>
                </a:rPr>
                <a:t>system</a:t>
              </a:r>
              <a:endParaRPr lang="en-IN" sz="1013">
                <a:solidFill>
                  <a:schemeClr val="tx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A1E82E2F-0EF5-46AD-39B6-5F13FEF676CE}"/>
                </a:ext>
              </a:extLst>
            </p:cNvPr>
            <p:cNvSpPr/>
            <p:nvPr/>
          </p:nvSpPr>
          <p:spPr>
            <a:xfrm>
              <a:off x="2351637" y="2087593"/>
              <a:ext cx="1540565" cy="105704"/>
            </a:xfrm>
            <a:prstGeom prst="rect">
              <a:avLst/>
            </a:prstGeom>
            <a:solidFill>
              <a:srgbClr val="FA4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custDataLst>
      <p:tags r:id="rId1"/>
    </p:custDataLst>
    <p:extLst>
      <p:ext uri="{BB962C8B-B14F-4D97-AF65-F5344CB8AC3E}">
        <p14:creationId xmlns:p14="http://schemas.microsoft.com/office/powerpoint/2010/main" val="852211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EC956-4037-A164-DEEF-82E05516D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C34978-22E5-ADA1-BDC3-4472B8A1C384}"/>
              </a:ext>
            </a:extLst>
          </p:cNvPr>
          <p:cNvSpPr>
            <a:spLocks noGrp="1"/>
          </p:cNvSpPr>
          <p:nvPr>
            <p:ph type="title"/>
          </p:nvPr>
        </p:nvSpPr>
        <p:spPr/>
        <p:txBody>
          <a:bodyPr/>
          <a:lstStyle/>
          <a:p>
            <a:r>
              <a:rPr lang="en-IN"/>
              <a:t>Automation models</a:t>
            </a:r>
          </a:p>
        </p:txBody>
      </p:sp>
      <p:sp>
        <p:nvSpPr>
          <p:cNvPr id="3" name="Content Placeholder 2">
            <a:extLst>
              <a:ext uri="{FF2B5EF4-FFF2-40B4-BE49-F238E27FC236}">
                <a16:creationId xmlns:a16="http://schemas.microsoft.com/office/drawing/2014/main" id="{B34F9674-422E-7250-ED7E-15C42DDE9027}"/>
              </a:ext>
            </a:extLst>
          </p:cNvPr>
          <p:cNvSpPr>
            <a:spLocks noGrp="1"/>
          </p:cNvSpPr>
          <p:nvPr>
            <p:ph sz="quarter" idx="10"/>
          </p:nvPr>
        </p:nvSpPr>
        <p:spPr>
          <a:xfrm>
            <a:off x="286942" y="753300"/>
            <a:ext cx="8572500" cy="553998"/>
          </a:xfrm>
        </p:spPr>
        <p:txBody>
          <a:bodyPr/>
          <a:lstStyle/>
          <a:p>
            <a:r>
              <a:rPr lang="en-US"/>
              <a:t>There are six automation models tailored to meet a broad spectrum of automation needs.</a:t>
            </a:r>
          </a:p>
        </p:txBody>
      </p:sp>
      <p:pic>
        <p:nvPicPr>
          <p:cNvPr id="6" name="Picture 5">
            <a:extLst>
              <a:ext uri="{FF2B5EF4-FFF2-40B4-BE49-F238E27FC236}">
                <a16:creationId xmlns:a16="http://schemas.microsoft.com/office/drawing/2014/main" id="{230910CC-D4E0-E693-C1CD-7DBA04A19A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8669" y="2222163"/>
            <a:ext cx="1431359" cy="1435437"/>
          </a:xfrm>
          <a:prstGeom prst="rect">
            <a:avLst/>
          </a:prstGeom>
        </p:spPr>
      </p:pic>
      <p:pic>
        <p:nvPicPr>
          <p:cNvPr id="7" name="Picture 6" descr="A blue circle with yellow wings&#10;&#10;Description automatically generated">
            <a:extLst>
              <a:ext uri="{FF2B5EF4-FFF2-40B4-BE49-F238E27FC236}">
                <a16:creationId xmlns:a16="http://schemas.microsoft.com/office/drawing/2014/main" id="{8DAFC7D8-0F01-EB68-24D4-0FAD271BF0E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45344" y="2434849"/>
            <a:ext cx="964707" cy="886101"/>
          </a:xfrm>
          <a:prstGeom prst="rect">
            <a:avLst/>
          </a:prstGeom>
        </p:spPr>
      </p:pic>
      <p:sp>
        <p:nvSpPr>
          <p:cNvPr id="12" name="Rectangle 11">
            <a:extLst>
              <a:ext uri="{FF2B5EF4-FFF2-40B4-BE49-F238E27FC236}">
                <a16:creationId xmlns:a16="http://schemas.microsoft.com/office/drawing/2014/main" id="{9328CC04-AC6B-AD16-F1E6-74A7422810A2}"/>
              </a:ext>
            </a:extLst>
          </p:cNvPr>
          <p:cNvSpPr/>
          <p:nvPr/>
        </p:nvSpPr>
        <p:spPr>
          <a:xfrm>
            <a:off x="834577" y="1758331"/>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IN" sz="1050" b="1">
                <a:solidFill>
                  <a:schemeClr val="bg1"/>
                </a:solidFill>
                <a:latin typeface="Arial"/>
                <a:cs typeface="Arial"/>
              </a:rPr>
              <a:t>Model 1: Fully</a:t>
            </a:r>
          </a:p>
          <a:p>
            <a:pPr algn="ctr"/>
            <a:r>
              <a:rPr lang="en-IN" sz="1050" b="1">
                <a:solidFill>
                  <a:schemeClr val="bg1"/>
                </a:solidFill>
                <a:latin typeface="Arial"/>
                <a:cs typeface="Arial"/>
              </a:rPr>
              <a:t>Unattended</a:t>
            </a:r>
          </a:p>
        </p:txBody>
      </p:sp>
      <p:sp>
        <p:nvSpPr>
          <p:cNvPr id="13" name="Rectangle 12">
            <a:extLst>
              <a:ext uri="{FF2B5EF4-FFF2-40B4-BE49-F238E27FC236}">
                <a16:creationId xmlns:a16="http://schemas.microsoft.com/office/drawing/2014/main" id="{681D94C5-FE46-50A0-7659-EEA00DB9A5D2}"/>
              </a:ext>
            </a:extLst>
          </p:cNvPr>
          <p:cNvSpPr/>
          <p:nvPr/>
        </p:nvSpPr>
        <p:spPr>
          <a:xfrm>
            <a:off x="834577" y="2656698"/>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IN" sz="1050" b="1" dirty="0">
                <a:solidFill>
                  <a:schemeClr val="bg1"/>
                </a:solidFill>
                <a:latin typeface="Arial"/>
                <a:cs typeface="Arial"/>
              </a:rPr>
              <a:t>Model 2: Partially Unattended</a:t>
            </a:r>
          </a:p>
        </p:txBody>
      </p:sp>
      <p:sp>
        <p:nvSpPr>
          <p:cNvPr id="14" name="Rectangle 13">
            <a:extLst>
              <a:ext uri="{FF2B5EF4-FFF2-40B4-BE49-F238E27FC236}">
                <a16:creationId xmlns:a16="http://schemas.microsoft.com/office/drawing/2014/main" id="{7F666141-709C-5E9A-2044-46310FF51CAC}"/>
              </a:ext>
            </a:extLst>
          </p:cNvPr>
          <p:cNvSpPr/>
          <p:nvPr/>
        </p:nvSpPr>
        <p:spPr>
          <a:xfrm>
            <a:off x="834577" y="3555066"/>
            <a:ext cx="1907381" cy="5175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IN" sz="1050" b="1">
                <a:solidFill>
                  <a:schemeClr val="bg1"/>
                </a:solidFill>
                <a:latin typeface="Arial"/>
                <a:cs typeface="Arial"/>
              </a:rPr>
              <a:t>Model 3: Human in</a:t>
            </a:r>
          </a:p>
          <a:p>
            <a:pPr algn="ctr"/>
            <a:r>
              <a:rPr lang="en-IN" sz="1050" b="1">
                <a:solidFill>
                  <a:schemeClr val="bg1"/>
                </a:solidFill>
                <a:latin typeface="Arial"/>
                <a:cs typeface="Arial"/>
              </a:rPr>
              <a:t>the loop</a:t>
            </a:r>
          </a:p>
        </p:txBody>
      </p:sp>
      <p:cxnSp>
        <p:nvCxnSpPr>
          <p:cNvPr id="15" name="Straight Arrow Connector 14">
            <a:extLst>
              <a:ext uri="{FF2B5EF4-FFF2-40B4-BE49-F238E27FC236}">
                <a16:creationId xmlns:a16="http://schemas.microsoft.com/office/drawing/2014/main" id="{4654CE9C-9317-02C9-AABC-EA4F39644BFE}"/>
              </a:ext>
            </a:extLst>
          </p:cNvPr>
          <p:cNvCxnSpPr>
            <a:stCxn id="17" idx="2"/>
            <a:endCxn id="13" idx="3"/>
          </p:cNvCxnSpPr>
          <p:nvPr/>
        </p:nvCxnSpPr>
        <p:spPr>
          <a:xfrm flipH="1">
            <a:off x="2741958" y="2915459"/>
            <a:ext cx="735097" cy="0"/>
          </a:xfrm>
          <a:prstGeom prst="straightConnector1">
            <a:avLst/>
          </a:prstGeom>
          <a:ln w="25400" cap="flat" cmpd="sng" algn="ctr">
            <a:solidFill>
              <a:schemeClr val="bg2"/>
            </a:solidFill>
            <a:prstDash val="solid"/>
            <a:roun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id="{0F7A62FB-A33E-C927-4B33-A1433AF3A357}"/>
              </a:ext>
            </a:extLst>
          </p:cNvPr>
          <p:cNvCxnSpPr>
            <a:stCxn id="17" idx="0"/>
            <a:endCxn id="12" idx="3"/>
          </p:cNvCxnSpPr>
          <p:nvPr/>
        </p:nvCxnSpPr>
        <p:spPr>
          <a:xfrm rot="16200000" flipV="1">
            <a:off x="2807877" y="1951174"/>
            <a:ext cx="687381" cy="819217"/>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82C56BB5-812F-C3B9-F1F3-58DC2520849B}"/>
              </a:ext>
            </a:extLst>
          </p:cNvPr>
          <p:cNvSpPr/>
          <p:nvPr/>
        </p:nvSpPr>
        <p:spPr>
          <a:xfrm>
            <a:off x="3477055" y="2704473"/>
            <a:ext cx="168239" cy="42197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18" name="Connector: Elbow 17">
            <a:extLst>
              <a:ext uri="{FF2B5EF4-FFF2-40B4-BE49-F238E27FC236}">
                <a16:creationId xmlns:a16="http://schemas.microsoft.com/office/drawing/2014/main" id="{8F00212A-529F-9A37-B27D-6405EFF0714D}"/>
              </a:ext>
            </a:extLst>
          </p:cNvPr>
          <p:cNvCxnSpPr>
            <a:stCxn id="17" idx="4"/>
            <a:endCxn id="14" idx="3"/>
          </p:cNvCxnSpPr>
          <p:nvPr/>
        </p:nvCxnSpPr>
        <p:spPr>
          <a:xfrm rot="5400000">
            <a:off x="2807876" y="3060528"/>
            <a:ext cx="687382" cy="819217"/>
          </a:xfrm>
          <a:prstGeom prst="bentConnector2">
            <a:avLst/>
          </a:prstGeom>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A5425F46-8AF9-E67C-A791-E9728590B748}"/>
              </a:ext>
            </a:extLst>
          </p:cNvPr>
          <p:cNvGrpSpPr/>
          <p:nvPr/>
        </p:nvGrpSpPr>
        <p:grpSpPr>
          <a:xfrm rot="10800000">
            <a:off x="5363401" y="2017093"/>
            <a:ext cx="903337" cy="1796731"/>
            <a:chOff x="6342028" y="3000010"/>
            <a:chExt cx="1204449" cy="2395641"/>
          </a:xfrm>
          <a:solidFill>
            <a:schemeClr val="accent1"/>
          </a:solidFill>
        </p:grpSpPr>
        <p:cxnSp>
          <p:nvCxnSpPr>
            <p:cNvPr id="20" name="Straight Arrow Connector 19">
              <a:extLst>
                <a:ext uri="{FF2B5EF4-FFF2-40B4-BE49-F238E27FC236}">
                  <a16:creationId xmlns:a16="http://schemas.microsoft.com/office/drawing/2014/main" id="{42344866-1244-04BB-3EAD-26559E8710C3}"/>
                </a:ext>
              </a:extLst>
            </p:cNvPr>
            <p:cNvCxnSpPr>
              <a:cxnSpLocks/>
              <a:stCxn id="23" idx="2"/>
            </p:cNvCxnSpPr>
            <p:nvPr/>
          </p:nvCxnSpPr>
          <p:spPr>
            <a:xfrm rot="10800000" flipV="1">
              <a:off x="6342028" y="4197827"/>
              <a:ext cx="980131" cy="3"/>
            </a:xfrm>
            <a:prstGeom prst="straightConnector1">
              <a:avLst/>
            </a:prstGeom>
            <a:grpFill/>
            <a:ln w="25400" cap="flat" cmpd="sng" algn="ctr">
              <a:solidFill>
                <a:schemeClr val="bg2"/>
              </a:solidFill>
              <a:prstDash val="solid"/>
              <a:roun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2" name="Connector: Elbow 21">
              <a:extLst>
                <a:ext uri="{FF2B5EF4-FFF2-40B4-BE49-F238E27FC236}">
                  <a16:creationId xmlns:a16="http://schemas.microsoft.com/office/drawing/2014/main" id="{BA6CAA82-0058-EA9B-06DB-2E3D491C6A56}"/>
                </a:ext>
              </a:extLst>
            </p:cNvPr>
            <p:cNvCxnSpPr>
              <a:cxnSpLocks/>
              <a:stCxn id="23" idx="0"/>
            </p:cNvCxnSpPr>
            <p:nvPr/>
          </p:nvCxnSpPr>
          <p:spPr>
            <a:xfrm rot="5400000" flipH="1">
              <a:off x="6429922" y="2912118"/>
              <a:ext cx="916503" cy="1092288"/>
            </a:xfrm>
            <a:prstGeom prst="bentConnector2">
              <a:avLst/>
            </a:prstGeom>
            <a:grpFill/>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822FE34-D7D1-2C39-5AA5-712C80D9E47B}"/>
                </a:ext>
              </a:extLst>
            </p:cNvPr>
            <p:cNvSpPr/>
            <p:nvPr/>
          </p:nvSpPr>
          <p:spPr>
            <a:xfrm>
              <a:off x="7322158" y="3916513"/>
              <a:ext cx="224319" cy="56262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ctr" anchorCtr="0">
              <a:spAutoFit/>
            </a:bodyPr>
            <a:lstStyle/>
            <a:p>
              <a:pPr algn="l"/>
              <a:endParaRPr lang="en-IN" sz="1050">
                <a:solidFill>
                  <a:schemeClr val="tx1"/>
                </a:solidFill>
                <a:latin typeface="Arial"/>
                <a:cs typeface="Arial"/>
              </a:endParaRPr>
            </a:p>
          </p:txBody>
        </p:sp>
        <p:cxnSp>
          <p:nvCxnSpPr>
            <p:cNvPr id="24" name="Connector: Elbow 23">
              <a:extLst>
                <a:ext uri="{FF2B5EF4-FFF2-40B4-BE49-F238E27FC236}">
                  <a16:creationId xmlns:a16="http://schemas.microsoft.com/office/drawing/2014/main" id="{5E3F9A8E-46A7-C15C-DFCB-D0FE4A6311A2}"/>
                </a:ext>
              </a:extLst>
            </p:cNvPr>
            <p:cNvCxnSpPr>
              <a:cxnSpLocks/>
              <a:stCxn id="23" idx="4"/>
            </p:cNvCxnSpPr>
            <p:nvPr/>
          </p:nvCxnSpPr>
          <p:spPr>
            <a:xfrm rot="16200000" flipH="1" flipV="1">
              <a:off x="6429918" y="4391251"/>
              <a:ext cx="916511" cy="1092289"/>
            </a:xfrm>
            <a:prstGeom prst="bentConnector2">
              <a:avLst/>
            </a:prstGeom>
            <a:grpFill/>
            <a:ln w="25400" cap="flat" cmpd="sng" algn="ctr">
              <a:solidFill>
                <a:schemeClr val="bg2"/>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25" name="Rectangle 24">
            <a:extLst>
              <a:ext uri="{FF2B5EF4-FFF2-40B4-BE49-F238E27FC236}">
                <a16:creationId xmlns:a16="http://schemas.microsoft.com/office/drawing/2014/main" id="{B7EF1506-7014-A9C3-B2FD-17C43EE2D098}"/>
              </a:ext>
            </a:extLst>
          </p:cNvPr>
          <p:cNvSpPr/>
          <p:nvPr/>
        </p:nvSpPr>
        <p:spPr>
          <a:xfrm>
            <a:off x="6266739" y="1758331"/>
            <a:ext cx="1907381" cy="517522"/>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IN" sz="1050" b="1" dirty="0">
                <a:solidFill>
                  <a:schemeClr val="bg1"/>
                </a:solidFill>
                <a:latin typeface="Arial"/>
                <a:cs typeface="Arial"/>
              </a:rPr>
              <a:t>Model 4: Attended,</a:t>
            </a:r>
          </a:p>
          <a:p>
            <a:pPr algn="ctr"/>
            <a:r>
              <a:rPr lang="en-IN" sz="1050" b="1" dirty="0">
                <a:solidFill>
                  <a:schemeClr val="bg1"/>
                </a:solidFill>
                <a:latin typeface="Arial"/>
                <a:cs typeface="Arial"/>
              </a:rPr>
              <a:t>interval</a:t>
            </a:r>
          </a:p>
        </p:txBody>
      </p:sp>
      <p:sp>
        <p:nvSpPr>
          <p:cNvPr id="26" name="Rectangle 25">
            <a:extLst>
              <a:ext uri="{FF2B5EF4-FFF2-40B4-BE49-F238E27FC236}">
                <a16:creationId xmlns:a16="http://schemas.microsoft.com/office/drawing/2014/main" id="{27EF2A81-3E69-B9E2-A303-E85BAEC835F2}"/>
              </a:ext>
            </a:extLst>
          </p:cNvPr>
          <p:cNvSpPr/>
          <p:nvPr/>
        </p:nvSpPr>
        <p:spPr>
          <a:xfrm>
            <a:off x="6266739" y="2656698"/>
            <a:ext cx="1907381" cy="517522"/>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IN" sz="1050" b="1">
                <a:solidFill>
                  <a:schemeClr val="bg1"/>
                </a:solidFill>
                <a:latin typeface="Arial"/>
                <a:cs typeface="Arial"/>
              </a:rPr>
              <a:t>Model 5: Attended in tandem</a:t>
            </a:r>
          </a:p>
        </p:txBody>
      </p:sp>
      <p:sp>
        <p:nvSpPr>
          <p:cNvPr id="27" name="Rectangle 26">
            <a:extLst>
              <a:ext uri="{FF2B5EF4-FFF2-40B4-BE49-F238E27FC236}">
                <a16:creationId xmlns:a16="http://schemas.microsoft.com/office/drawing/2014/main" id="{63897818-36F9-C027-AF9B-47FFDA353F27}"/>
              </a:ext>
            </a:extLst>
          </p:cNvPr>
          <p:cNvSpPr/>
          <p:nvPr/>
        </p:nvSpPr>
        <p:spPr>
          <a:xfrm>
            <a:off x="6266739" y="3555066"/>
            <a:ext cx="1907381" cy="517522"/>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ctr" anchorCtr="0"/>
          <a:lstStyle/>
          <a:p>
            <a:pPr algn="ctr"/>
            <a:r>
              <a:rPr lang="en-IN" sz="1050" b="1">
                <a:solidFill>
                  <a:schemeClr val="bg1"/>
                </a:solidFill>
                <a:latin typeface="Arial"/>
                <a:cs typeface="Arial"/>
              </a:rPr>
              <a:t>Model 6: Hybrid automation</a:t>
            </a:r>
          </a:p>
        </p:txBody>
      </p:sp>
      <p:sp>
        <p:nvSpPr>
          <p:cNvPr id="4" name="Rectangle 3">
            <a:extLst>
              <a:ext uri="{FF2B5EF4-FFF2-40B4-BE49-F238E27FC236}">
                <a16:creationId xmlns:a16="http://schemas.microsoft.com/office/drawing/2014/main" id="{5013E27D-563E-A42B-0A72-4F84A613140C}"/>
              </a:ext>
            </a:extLst>
          </p:cNvPr>
          <p:cNvSpPr/>
          <p:nvPr/>
        </p:nvSpPr>
        <p:spPr>
          <a:xfrm>
            <a:off x="759959" y="2534613"/>
            <a:ext cx="2077656" cy="761691"/>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1742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22E11-9D44-237D-DF97-7EAF55C62A49}"/>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2695E7D-525D-FF4A-5651-CAA11617036D}"/>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39C3DAE8-83C4-F8F2-B8AD-17DBBD4AA501}"/>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60E23BE3-05C5-37CC-00C7-A5DB31F7A8A8}"/>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solidFill>
                  <a:schemeClr val="tx1">
                    <a:lumMod val="50000"/>
                    <a:lumOff val="50000"/>
                  </a:schemeClr>
                </a:solidFill>
              </a:rPr>
              <a:t>Review</a:t>
            </a:r>
          </a:p>
          <a:p>
            <a:pPr marL="285750" indent="-285750">
              <a:buFont typeface="Arial" panose="020B0604020202020204" pitchFamily="34" charset="0"/>
              <a:buChar char="•"/>
            </a:pPr>
            <a:r>
              <a:rPr lang="en-US" dirty="0">
                <a:solidFill>
                  <a:schemeClr val="tx1">
                    <a:lumMod val="50000"/>
                    <a:lumOff val="50000"/>
                  </a:schemeClr>
                </a:solidFill>
              </a:rPr>
              <a:t>Robotic Process Automation</a:t>
            </a:r>
          </a:p>
          <a:p>
            <a:pPr marL="801688" lvl="1" indent="-285750"/>
            <a:r>
              <a:rPr lang="en-US" dirty="0">
                <a:solidFill>
                  <a:schemeClr val="tx1">
                    <a:lumMod val="50000"/>
                    <a:lumOff val="50000"/>
                  </a:schemeClr>
                </a:solidFill>
              </a:rPr>
              <a:t>Introduction </a:t>
            </a:r>
          </a:p>
          <a:p>
            <a:pPr marL="801688" lvl="1" indent="-285750"/>
            <a:r>
              <a:rPr lang="en-US" dirty="0">
                <a:solidFill>
                  <a:schemeClr val="tx1">
                    <a:lumMod val="50000"/>
                    <a:lumOff val="50000"/>
                  </a:schemeClr>
                </a:solidFill>
              </a:rPr>
              <a:t>Different Automation Models</a:t>
            </a:r>
          </a:p>
          <a:p>
            <a:pPr marL="285750" indent="-285750">
              <a:buFont typeface="Arial" panose="020B0604020202020204" pitchFamily="34" charset="0"/>
              <a:buChar char="•"/>
            </a:pPr>
            <a:r>
              <a:rPr lang="en-US" b="1" dirty="0">
                <a:solidFill>
                  <a:schemeClr val="tx2"/>
                </a:solidFill>
              </a:rPr>
              <a:t>RPA with UiPath Lab</a:t>
            </a:r>
          </a:p>
          <a:p>
            <a:pPr marL="801688" lvl="1" indent="-285750"/>
            <a:r>
              <a:rPr lang="en-US" b="1" dirty="0">
                <a:solidFill>
                  <a:schemeClr val="tx2"/>
                </a:solidFill>
              </a:rPr>
              <a:t>Overview of the Cloud Interface</a:t>
            </a:r>
          </a:p>
          <a:p>
            <a:pPr marL="801688" lvl="1" indent="-285750"/>
            <a:r>
              <a:rPr lang="en-US" b="1" dirty="0">
                <a:solidFill>
                  <a:schemeClr val="tx2"/>
                </a:solidFill>
              </a:rPr>
              <a:t>Starter Templates</a:t>
            </a:r>
          </a:p>
          <a:p>
            <a:pPr marL="285750" indent="-285750">
              <a:buFont typeface="Arial" panose="020B0604020202020204" pitchFamily="34" charset="0"/>
              <a:buChar char="•"/>
            </a:pPr>
            <a:r>
              <a:rPr lang="en-US" dirty="0"/>
              <a:t>Workshop/Lab time</a:t>
            </a:r>
          </a:p>
          <a:p>
            <a:pPr marL="801688" lvl="1" indent="-285750"/>
            <a:r>
              <a:rPr lang="en-US" dirty="0"/>
              <a:t>Individual RPA Submission (30%)</a:t>
            </a:r>
          </a:p>
        </p:txBody>
      </p:sp>
    </p:spTree>
    <p:extLst>
      <p:ext uri="{BB962C8B-B14F-4D97-AF65-F5344CB8AC3E}">
        <p14:creationId xmlns:p14="http://schemas.microsoft.com/office/powerpoint/2010/main" val="32053010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CDFFD-4EBE-3EE3-2207-82C3A40D4826}"/>
            </a:ext>
          </a:extLst>
        </p:cNvPr>
        <p:cNvGrpSpPr/>
        <p:nvPr/>
      </p:nvGrpSpPr>
      <p:grpSpPr>
        <a:xfrm>
          <a:off x="0" y="0"/>
          <a:ext cx="0" cy="0"/>
          <a:chOff x="0" y="0"/>
          <a:chExt cx="0" cy="0"/>
        </a:xfrm>
      </p:grpSpPr>
      <p:pic>
        <p:nvPicPr>
          <p:cNvPr id="7" name="Picture 6" descr="Diagram illustrating progression from data analytics to agentic AI through automation and machine learning with generative AI. Four purple rounded rectangles contain white icons and labels: bar chart with magnifying glass for data analytics, gear for automation, human head with circuits for machine learning &amp; gen AI, and robot face for agentic AI, connected by rightward arrows.">
            <a:extLst>
              <a:ext uri="{FF2B5EF4-FFF2-40B4-BE49-F238E27FC236}">
                <a16:creationId xmlns:a16="http://schemas.microsoft.com/office/drawing/2014/main" id="{220E3CF9-0FF4-FDF6-C3F0-07A5821DE694}"/>
              </a:ext>
            </a:extLst>
          </p:cNvPr>
          <p:cNvPicPr>
            <a:picLocks noChangeAspect="1"/>
          </p:cNvPicPr>
          <p:nvPr/>
        </p:nvPicPr>
        <p:blipFill>
          <a:blip r:embed="rId3"/>
          <a:srcRect t="23294" b="25622"/>
          <a:stretch/>
        </p:blipFill>
        <p:spPr>
          <a:xfrm>
            <a:off x="90488" y="840418"/>
            <a:ext cx="8963025" cy="3056263"/>
          </a:xfrm>
          <a:prstGeom prst="rect">
            <a:avLst/>
          </a:prstGeom>
          <a:noFill/>
        </p:spPr>
      </p:pic>
      <p:sp>
        <p:nvSpPr>
          <p:cNvPr id="8" name="Title 2">
            <a:extLst>
              <a:ext uri="{FF2B5EF4-FFF2-40B4-BE49-F238E27FC236}">
                <a16:creationId xmlns:a16="http://schemas.microsoft.com/office/drawing/2014/main" id="{2FA3DC62-7050-C474-FB07-C68AD00FBAC4}"/>
              </a:ext>
            </a:extLst>
          </p:cNvPr>
          <p:cNvSpPr>
            <a:spLocks noGrp="1"/>
          </p:cNvSpPr>
          <p:nvPr>
            <p:ph type="title"/>
          </p:nvPr>
        </p:nvSpPr>
        <p:spPr>
          <a:xfrm>
            <a:off x="417330" y="249687"/>
            <a:ext cx="4873022" cy="369332"/>
          </a:xfrm>
        </p:spPr>
        <p:txBody>
          <a:bodyPr/>
          <a:lstStyle/>
          <a:p>
            <a:r>
              <a:rPr lang="en-US" dirty="0"/>
              <a:t>Course Diagram</a:t>
            </a:r>
          </a:p>
        </p:txBody>
      </p:sp>
      <p:cxnSp>
        <p:nvCxnSpPr>
          <p:cNvPr id="3" name="Straight Connector 2">
            <a:extLst>
              <a:ext uri="{FF2B5EF4-FFF2-40B4-BE49-F238E27FC236}">
                <a16:creationId xmlns:a16="http://schemas.microsoft.com/office/drawing/2014/main" id="{DEA33AF4-A3F0-78B5-FE03-ACF91551CAB6}"/>
              </a:ext>
            </a:extLst>
          </p:cNvPr>
          <p:cNvCxnSpPr/>
          <p:nvPr/>
        </p:nvCxnSpPr>
        <p:spPr>
          <a:xfrm>
            <a:off x="1393371" y="3715657"/>
            <a:ext cx="0" cy="319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870D4AB3-78F2-1088-0BD9-6D8296DB7329}"/>
              </a:ext>
            </a:extLst>
          </p:cNvPr>
          <p:cNvCxnSpPr/>
          <p:nvPr/>
        </p:nvCxnSpPr>
        <p:spPr>
          <a:xfrm>
            <a:off x="3161695" y="3715657"/>
            <a:ext cx="0" cy="319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A784F82C-8A8B-D52F-4738-741EE1F36AEA}"/>
              </a:ext>
            </a:extLst>
          </p:cNvPr>
          <p:cNvCxnSpPr/>
          <p:nvPr/>
        </p:nvCxnSpPr>
        <p:spPr>
          <a:xfrm>
            <a:off x="1393371" y="4034971"/>
            <a:ext cx="1780419"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4AC0BE4-5F8E-E53A-ABB7-91A44DCDECF5}"/>
              </a:ext>
            </a:extLst>
          </p:cNvPr>
          <p:cNvSpPr txBox="1"/>
          <p:nvPr/>
        </p:nvSpPr>
        <p:spPr>
          <a:xfrm>
            <a:off x="552881" y="4233333"/>
            <a:ext cx="3544753" cy="369332"/>
          </a:xfrm>
          <a:prstGeom prst="rect">
            <a:avLst/>
          </a:prstGeom>
          <a:noFill/>
        </p:spPr>
        <p:txBody>
          <a:bodyPr wrap="none" rtlCol="0">
            <a:spAutoFit/>
          </a:bodyPr>
          <a:lstStyle/>
          <a:p>
            <a:r>
              <a:rPr lang="en-US" dirty="0">
                <a:latin typeface="+mn-lt"/>
              </a:rPr>
              <a:t>Analytics workflows &amp; pipelines</a:t>
            </a:r>
          </a:p>
        </p:txBody>
      </p:sp>
    </p:spTree>
    <p:extLst>
      <p:ext uri="{BB962C8B-B14F-4D97-AF65-F5344CB8AC3E}">
        <p14:creationId xmlns:p14="http://schemas.microsoft.com/office/powerpoint/2010/main" val="95044749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D06EC-4AB4-4292-4444-29AD0A6607B9}"/>
            </a:ext>
          </a:extLst>
        </p:cNvPr>
        <p:cNvGrpSpPr/>
        <p:nvPr/>
      </p:nvGrpSpPr>
      <p:grpSpPr>
        <a:xfrm>
          <a:off x="0" y="0"/>
          <a:ext cx="0" cy="0"/>
          <a:chOff x="0" y="0"/>
          <a:chExt cx="0" cy="0"/>
        </a:xfrm>
      </p:grpSpPr>
      <p:pic>
        <p:nvPicPr>
          <p:cNvPr id="5" name="Picture 4" descr="A planet with a rainbow of light&#10;&#10;AI-generated content may be incorrect.">
            <a:extLst>
              <a:ext uri="{FF2B5EF4-FFF2-40B4-BE49-F238E27FC236}">
                <a16:creationId xmlns:a16="http://schemas.microsoft.com/office/drawing/2014/main" id="{33AA38EF-6EDC-4C9D-99BD-8CEA67E60B52}"/>
              </a:ext>
            </a:extLst>
          </p:cNvPr>
          <p:cNvPicPr>
            <a:picLocks noChangeAspect="1"/>
          </p:cNvPicPr>
          <p:nvPr/>
        </p:nvPicPr>
        <p:blipFill>
          <a:blip r:embed="rId3"/>
          <a:stretch>
            <a:fillRect/>
          </a:stretch>
        </p:blipFill>
        <p:spPr>
          <a:xfrm>
            <a:off x="0" y="1339"/>
            <a:ext cx="9141619" cy="5142161"/>
          </a:xfrm>
          <a:prstGeom prst="rect">
            <a:avLst/>
          </a:prstGeom>
        </p:spPr>
      </p:pic>
      <p:pic>
        <p:nvPicPr>
          <p:cNvPr id="22" name="Picture 21" descr="A blue and black gradient&#10;&#10;Description automatically generated">
            <a:extLst>
              <a:ext uri="{FF2B5EF4-FFF2-40B4-BE49-F238E27FC236}">
                <a16:creationId xmlns:a16="http://schemas.microsoft.com/office/drawing/2014/main" id="{39273404-ABCA-9A2A-025B-1DBAB09BE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10" y="1424554"/>
            <a:ext cx="8527416" cy="2556797"/>
          </a:xfrm>
          <a:prstGeom prst="rect">
            <a:avLst/>
          </a:prstGeom>
        </p:spPr>
      </p:pic>
      <p:pic>
        <p:nvPicPr>
          <p:cNvPr id="18" name="Picture 17">
            <a:extLst>
              <a:ext uri="{FF2B5EF4-FFF2-40B4-BE49-F238E27FC236}">
                <a16:creationId xmlns:a16="http://schemas.microsoft.com/office/drawing/2014/main" id="{A6BD02BD-CFE3-21E9-A91E-5CB8986D7DEC}"/>
              </a:ext>
            </a:extLst>
          </p:cNvPr>
          <p:cNvPicPr>
            <a:picLocks noChangeAspect="1"/>
          </p:cNvPicPr>
          <p:nvPr/>
        </p:nvPicPr>
        <p:blipFill>
          <a:blip r:embed="rId5"/>
          <a:srcRect/>
          <a:stretch/>
        </p:blipFill>
        <p:spPr>
          <a:xfrm>
            <a:off x="1124848" y="2104254"/>
            <a:ext cx="6889543" cy="1885459"/>
          </a:xfrm>
          <a:prstGeom prst="rect">
            <a:avLst/>
          </a:prstGeom>
        </p:spPr>
      </p:pic>
      <p:pic>
        <p:nvPicPr>
          <p:cNvPr id="14" name="Picture 13">
            <a:extLst>
              <a:ext uri="{FF2B5EF4-FFF2-40B4-BE49-F238E27FC236}">
                <a16:creationId xmlns:a16="http://schemas.microsoft.com/office/drawing/2014/main" id="{AF7DA506-1045-AF1A-6B15-28F7678DD59C}"/>
              </a:ext>
            </a:extLst>
          </p:cNvPr>
          <p:cNvPicPr>
            <a:picLocks noChangeAspect="1"/>
          </p:cNvPicPr>
          <p:nvPr/>
        </p:nvPicPr>
        <p:blipFill>
          <a:blip r:embed="rId6"/>
          <a:srcRect/>
          <a:stretch/>
        </p:blipFill>
        <p:spPr>
          <a:xfrm>
            <a:off x="2012822" y="2789875"/>
            <a:ext cx="5113593" cy="1199837"/>
          </a:xfrm>
          <a:prstGeom prst="rect">
            <a:avLst/>
          </a:prstGeom>
        </p:spPr>
      </p:pic>
      <p:pic>
        <p:nvPicPr>
          <p:cNvPr id="4" name="Picture 3">
            <a:extLst>
              <a:ext uri="{FF2B5EF4-FFF2-40B4-BE49-F238E27FC236}">
                <a16:creationId xmlns:a16="http://schemas.microsoft.com/office/drawing/2014/main" id="{CD18DD51-62F5-63E5-D380-4CE3D01598DA}"/>
              </a:ext>
            </a:extLst>
          </p:cNvPr>
          <p:cNvPicPr>
            <a:picLocks noChangeAspect="1"/>
          </p:cNvPicPr>
          <p:nvPr/>
        </p:nvPicPr>
        <p:blipFill>
          <a:blip r:embed="rId7"/>
          <a:srcRect/>
          <a:stretch/>
        </p:blipFill>
        <p:spPr>
          <a:xfrm>
            <a:off x="777275" y="4502979"/>
            <a:ext cx="7584687" cy="471365"/>
          </a:xfrm>
          <a:prstGeom prst="rect">
            <a:avLst/>
          </a:prstGeom>
        </p:spPr>
      </p:pic>
      <p:pic>
        <p:nvPicPr>
          <p:cNvPr id="10" name="Picture 9">
            <a:extLst>
              <a:ext uri="{FF2B5EF4-FFF2-40B4-BE49-F238E27FC236}">
                <a16:creationId xmlns:a16="http://schemas.microsoft.com/office/drawing/2014/main" id="{9F3BE886-4A66-473D-DDCF-8F95E10126DB}"/>
              </a:ext>
            </a:extLst>
          </p:cNvPr>
          <p:cNvPicPr>
            <a:picLocks noChangeAspect="1"/>
          </p:cNvPicPr>
          <p:nvPr/>
        </p:nvPicPr>
        <p:blipFill>
          <a:blip r:embed="rId8"/>
          <a:srcRect/>
          <a:stretch/>
        </p:blipFill>
        <p:spPr>
          <a:xfrm>
            <a:off x="264847" y="3842716"/>
            <a:ext cx="8609549" cy="542558"/>
          </a:xfrm>
          <a:prstGeom prst="rect">
            <a:avLst/>
          </a:prstGeom>
        </p:spPr>
      </p:pic>
      <p:pic>
        <p:nvPicPr>
          <p:cNvPr id="12" name="Picture 11">
            <a:extLst>
              <a:ext uri="{FF2B5EF4-FFF2-40B4-BE49-F238E27FC236}">
                <a16:creationId xmlns:a16="http://schemas.microsoft.com/office/drawing/2014/main" id="{E1BBDB1B-1E83-68C2-814F-A4D17EAFC79A}"/>
              </a:ext>
            </a:extLst>
          </p:cNvPr>
          <p:cNvPicPr>
            <a:picLocks noChangeAspect="1"/>
          </p:cNvPicPr>
          <p:nvPr/>
        </p:nvPicPr>
        <p:blipFill>
          <a:blip r:embed="rId9"/>
          <a:srcRect/>
          <a:stretch/>
        </p:blipFill>
        <p:spPr>
          <a:xfrm>
            <a:off x="1467659" y="3936926"/>
            <a:ext cx="6203921" cy="328779"/>
          </a:xfrm>
          <a:prstGeom prst="rect">
            <a:avLst/>
          </a:prstGeom>
        </p:spPr>
      </p:pic>
      <p:pic>
        <p:nvPicPr>
          <p:cNvPr id="16" name="Picture 15">
            <a:extLst>
              <a:ext uri="{FF2B5EF4-FFF2-40B4-BE49-F238E27FC236}">
                <a16:creationId xmlns:a16="http://schemas.microsoft.com/office/drawing/2014/main" id="{811699D1-3E3B-56E8-99EB-6BC57ED11169}"/>
              </a:ext>
            </a:extLst>
          </p:cNvPr>
          <p:cNvPicPr>
            <a:picLocks noChangeAspect="1"/>
          </p:cNvPicPr>
          <p:nvPr/>
        </p:nvPicPr>
        <p:blipFill>
          <a:blip r:embed="rId10"/>
          <a:srcRect/>
          <a:stretch/>
        </p:blipFill>
        <p:spPr>
          <a:xfrm>
            <a:off x="3736399" y="2978412"/>
            <a:ext cx="1666441" cy="657054"/>
          </a:xfrm>
          <a:prstGeom prst="rect">
            <a:avLst/>
          </a:prstGeom>
        </p:spPr>
      </p:pic>
      <p:pic>
        <p:nvPicPr>
          <p:cNvPr id="20" name="Picture 19">
            <a:extLst>
              <a:ext uri="{FF2B5EF4-FFF2-40B4-BE49-F238E27FC236}">
                <a16:creationId xmlns:a16="http://schemas.microsoft.com/office/drawing/2014/main" id="{7AE31ABF-2E7D-D880-2DF8-6BCEEFE115BD}"/>
              </a:ext>
            </a:extLst>
          </p:cNvPr>
          <p:cNvPicPr>
            <a:picLocks noChangeAspect="1"/>
          </p:cNvPicPr>
          <p:nvPr/>
        </p:nvPicPr>
        <p:blipFill>
          <a:blip r:embed="rId11"/>
          <a:srcRect/>
          <a:stretch/>
        </p:blipFill>
        <p:spPr>
          <a:xfrm>
            <a:off x="2769863" y="2277669"/>
            <a:ext cx="3599511" cy="756040"/>
          </a:xfrm>
          <a:prstGeom prst="rect">
            <a:avLst/>
          </a:prstGeom>
        </p:spPr>
      </p:pic>
      <p:pic>
        <p:nvPicPr>
          <p:cNvPr id="24" name="Picture 23">
            <a:extLst>
              <a:ext uri="{FF2B5EF4-FFF2-40B4-BE49-F238E27FC236}">
                <a16:creationId xmlns:a16="http://schemas.microsoft.com/office/drawing/2014/main" id="{51029ACC-ADB6-7D53-D1BF-F4499B71610F}"/>
              </a:ext>
            </a:extLst>
          </p:cNvPr>
          <p:cNvPicPr>
            <a:picLocks noChangeAspect="1"/>
          </p:cNvPicPr>
          <p:nvPr/>
        </p:nvPicPr>
        <p:blipFill>
          <a:blip r:embed="rId12"/>
          <a:srcRect/>
          <a:stretch/>
        </p:blipFill>
        <p:spPr>
          <a:xfrm>
            <a:off x="1938791" y="1586438"/>
            <a:ext cx="5408791" cy="1209360"/>
          </a:xfrm>
          <a:prstGeom prst="rect">
            <a:avLst/>
          </a:prstGeom>
        </p:spPr>
      </p:pic>
      <p:pic>
        <p:nvPicPr>
          <p:cNvPr id="26" name="Picture 25">
            <a:extLst>
              <a:ext uri="{FF2B5EF4-FFF2-40B4-BE49-F238E27FC236}">
                <a16:creationId xmlns:a16="http://schemas.microsoft.com/office/drawing/2014/main" id="{45F791B4-F783-45AB-DDAE-9FEF39B0391E}"/>
              </a:ext>
            </a:extLst>
          </p:cNvPr>
          <p:cNvPicPr>
            <a:picLocks noChangeAspect="1"/>
          </p:cNvPicPr>
          <p:nvPr/>
        </p:nvPicPr>
        <p:blipFill>
          <a:blip r:embed="rId13"/>
          <a:srcRect/>
          <a:stretch/>
        </p:blipFill>
        <p:spPr>
          <a:xfrm>
            <a:off x="4371238" y="788033"/>
            <a:ext cx="409469" cy="461843"/>
          </a:xfrm>
          <a:prstGeom prst="rect">
            <a:avLst/>
          </a:prstGeom>
        </p:spPr>
      </p:pic>
      <p:pic>
        <p:nvPicPr>
          <p:cNvPr id="28" name="Picture 27">
            <a:extLst>
              <a:ext uri="{FF2B5EF4-FFF2-40B4-BE49-F238E27FC236}">
                <a16:creationId xmlns:a16="http://schemas.microsoft.com/office/drawing/2014/main" id="{92487939-7FC0-FE53-2D87-F70C9DC32F98}"/>
              </a:ext>
            </a:extLst>
          </p:cNvPr>
          <p:cNvPicPr>
            <a:picLocks noChangeAspect="1"/>
          </p:cNvPicPr>
          <p:nvPr/>
        </p:nvPicPr>
        <p:blipFill>
          <a:blip r:embed="rId14"/>
          <a:srcRect/>
          <a:stretch/>
        </p:blipFill>
        <p:spPr>
          <a:xfrm>
            <a:off x="3760651" y="800544"/>
            <a:ext cx="371378" cy="509455"/>
          </a:xfrm>
          <a:prstGeom prst="rect">
            <a:avLst/>
          </a:prstGeom>
        </p:spPr>
      </p:pic>
      <p:pic>
        <p:nvPicPr>
          <p:cNvPr id="30" name="Picture 29">
            <a:extLst>
              <a:ext uri="{FF2B5EF4-FFF2-40B4-BE49-F238E27FC236}">
                <a16:creationId xmlns:a16="http://schemas.microsoft.com/office/drawing/2014/main" id="{05DB02BB-A7B3-265E-78BF-FCB0D2BDB493}"/>
              </a:ext>
            </a:extLst>
          </p:cNvPr>
          <p:cNvPicPr>
            <a:picLocks noChangeAspect="1"/>
          </p:cNvPicPr>
          <p:nvPr/>
        </p:nvPicPr>
        <p:blipFill>
          <a:blip r:embed="rId15"/>
          <a:srcRect/>
          <a:stretch/>
        </p:blipFill>
        <p:spPr>
          <a:xfrm>
            <a:off x="4954837" y="810066"/>
            <a:ext cx="423752" cy="499932"/>
          </a:xfrm>
          <a:prstGeom prst="rect">
            <a:avLst/>
          </a:prstGeom>
        </p:spPr>
      </p:pic>
      <p:sp>
        <p:nvSpPr>
          <p:cNvPr id="37" name="TextBox 36">
            <a:extLst>
              <a:ext uri="{FF2B5EF4-FFF2-40B4-BE49-F238E27FC236}">
                <a16:creationId xmlns:a16="http://schemas.microsoft.com/office/drawing/2014/main" id="{88005872-EF96-672F-B840-01C6BC6D2733}"/>
              </a:ext>
            </a:extLst>
          </p:cNvPr>
          <p:cNvSpPr txBox="1"/>
          <p:nvPr/>
        </p:nvSpPr>
        <p:spPr>
          <a:xfrm>
            <a:off x="2807456" y="131090"/>
            <a:ext cx="3510410" cy="461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8561" tIns="68561" rIns="68561" bIns="68561" numCol="1" spcCol="38100" rtlCol="0" anchor="t">
            <a:spAutoFit/>
          </a:bodyPr>
          <a:lstStyle/>
          <a:p>
            <a:pPr defTabSz="342797" hangingPunct="0"/>
            <a:r>
              <a:rPr lang="en-US" sz="2099" b="1" spc="-30">
                <a:solidFill>
                  <a:srgbClr val="FFFFFF"/>
                </a:solidFill>
                <a:latin typeface="HelveticaNeueLT Pro 55 Roman" panose="020B0604020202020204" pitchFamily="34" charset="77"/>
                <a:ea typeface="Calibri"/>
                <a:cs typeface="Calibri"/>
                <a:sym typeface="Helvetica"/>
              </a:rPr>
              <a:t>UiPath Agentic Automation</a:t>
            </a:r>
          </a:p>
        </p:txBody>
      </p:sp>
      <p:pic>
        <p:nvPicPr>
          <p:cNvPr id="3" name="Picture 2" descr="A black background with colorful lights&#10;&#10;AI-generated content may be incorrect.">
            <a:extLst>
              <a:ext uri="{FF2B5EF4-FFF2-40B4-BE49-F238E27FC236}">
                <a16:creationId xmlns:a16="http://schemas.microsoft.com/office/drawing/2014/main" id="{72094D30-8E66-4C43-3A8A-175236D1CA16}"/>
              </a:ext>
            </a:extLst>
          </p:cNvPr>
          <p:cNvPicPr>
            <a:picLocks noChangeAspect="1"/>
          </p:cNvPicPr>
          <p:nvPr/>
        </p:nvPicPr>
        <p:blipFill>
          <a:blip r:embed="rId16"/>
          <a:stretch>
            <a:fillRect/>
          </a:stretch>
        </p:blipFill>
        <p:spPr>
          <a:xfrm>
            <a:off x="1167700" y="1077512"/>
            <a:ext cx="6803840" cy="2785337"/>
          </a:xfrm>
          <a:prstGeom prst="rect">
            <a:avLst/>
          </a:prstGeom>
        </p:spPr>
      </p:pic>
    </p:spTree>
    <p:extLst>
      <p:ext uri="{BB962C8B-B14F-4D97-AF65-F5344CB8AC3E}">
        <p14:creationId xmlns:p14="http://schemas.microsoft.com/office/powerpoint/2010/main" val="338369805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4CEA8-2933-FF38-C216-5DDB8C06950A}"/>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95DEEBA-99BE-BBFD-8710-94581056A231}"/>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8CE554C7-0DB9-E40C-7065-0ED447FED63B}"/>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5257B6CE-CDD9-E812-B19A-DD4E0CEC555B}"/>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solidFill>
                  <a:schemeClr val="tx1">
                    <a:lumMod val="50000"/>
                    <a:lumOff val="50000"/>
                  </a:schemeClr>
                </a:solidFill>
              </a:rPr>
              <a:t>Review</a:t>
            </a:r>
          </a:p>
          <a:p>
            <a:pPr marL="285750" indent="-285750">
              <a:buFont typeface="Arial" panose="020B0604020202020204" pitchFamily="34" charset="0"/>
              <a:buChar char="•"/>
            </a:pPr>
            <a:r>
              <a:rPr lang="en-US" dirty="0">
                <a:solidFill>
                  <a:schemeClr val="tx1">
                    <a:lumMod val="50000"/>
                    <a:lumOff val="50000"/>
                  </a:schemeClr>
                </a:solidFill>
              </a:rPr>
              <a:t>Robotic Process Automation</a:t>
            </a:r>
          </a:p>
          <a:p>
            <a:pPr marL="801688" lvl="1" indent="-285750"/>
            <a:r>
              <a:rPr lang="en-US" dirty="0">
                <a:solidFill>
                  <a:schemeClr val="tx1">
                    <a:lumMod val="50000"/>
                    <a:lumOff val="50000"/>
                  </a:schemeClr>
                </a:solidFill>
              </a:rPr>
              <a:t>Introduction </a:t>
            </a:r>
          </a:p>
          <a:p>
            <a:pPr marL="801688" lvl="1" indent="-285750"/>
            <a:r>
              <a:rPr lang="en-US" dirty="0">
                <a:solidFill>
                  <a:schemeClr val="tx1">
                    <a:lumMod val="50000"/>
                    <a:lumOff val="50000"/>
                  </a:schemeClr>
                </a:solidFill>
              </a:rPr>
              <a:t>Different Automation Models</a:t>
            </a:r>
          </a:p>
          <a:p>
            <a:pPr marL="285750" indent="-285750">
              <a:buFont typeface="Arial" panose="020B0604020202020204" pitchFamily="34" charset="0"/>
              <a:buChar char="•"/>
            </a:pPr>
            <a:r>
              <a:rPr lang="en-US" dirty="0">
                <a:solidFill>
                  <a:schemeClr val="tx1">
                    <a:lumMod val="50000"/>
                    <a:lumOff val="50000"/>
                  </a:schemeClr>
                </a:solidFill>
              </a:rPr>
              <a:t>RPA with UiPath Lab</a:t>
            </a:r>
          </a:p>
          <a:p>
            <a:pPr marL="801688" lvl="1" indent="-285750"/>
            <a:r>
              <a:rPr lang="en-US" dirty="0">
                <a:solidFill>
                  <a:schemeClr val="tx1">
                    <a:lumMod val="50000"/>
                    <a:lumOff val="50000"/>
                  </a:schemeClr>
                </a:solidFill>
              </a:rPr>
              <a:t>Overview of the Cloud Interface</a:t>
            </a:r>
          </a:p>
          <a:p>
            <a:pPr marL="801688" lvl="1" indent="-285750"/>
            <a:r>
              <a:rPr lang="en-US" dirty="0">
                <a:solidFill>
                  <a:schemeClr val="tx1">
                    <a:lumMod val="50000"/>
                    <a:lumOff val="50000"/>
                  </a:schemeClr>
                </a:solidFill>
              </a:rPr>
              <a:t>Starter Templates</a:t>
            </a:r>
          </a:p>
          <a:p>
            <a:pPr marL="285750" indent="-285750">
              <a:buFont typeface="Arial" panose="020B0604020202020204" pitchFamily="34" charset="0"/>
              <a:buChar char="•"/>
            </a:pPr>
            <a:r>
              <a:rPr lang="en-US" b="1" dirty="0">
                <a:solidFill>
                  <a:schemeClr val="tx2"/>
                </a:solidFill>
              </a:rPr>
              <a:t>Workshop/Lab time</a:t>
            </a:r>
          </a:p>
          <a:p>
            <a:pPr marL="801688" lvl="1" indent="-285750"/>
            <a:r>
              <a:rPr lang="en-US" b="1" dirty="0">
                <a:solidFill>
                  <a:schemeClr val="tx2"/>
                </a:solidFill>
              </a:rPr>
              <a:t>Individual RPA Submission (30%)</a:t>
            </a:r>
          </a:p>
        </p:txBody>
      </p:sp>
    </p:spTree>
    <p:extLst>
      <p:ext uri="{BB962C8B-B14F-4D97-AF65-F5344CB8AC3E}">
        <p14:creationId xmlns:p14="http://schemas.microsoft.com/office/powerpoint/2010/main" val="330227839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231A-2EE1-92D8-D8FC-0E890FE880D2}"/>
              </a:ext>
            </a:extLst>
          </p:cNvPr>
          <p:cNvSpPr>
            <a:spLocks noGrp="1"/>
          </p:cNvSpPr>
          <p:nvPr>
            <p:ph type="title"/>
          </p:nvPr>
        </p:nvSpPr>
        <p:spPr>
          <a:xfrm>
            <a:off x="285826" y="268291"/>
            <a:ext cx="6830321" cy="517522"/>
          </a:xfrm>
        </p:spPr>
        <p:txBody>
          <a:bodyPr/>
          <a:lstStyle/>
          <a:p>
            <a:r>
              <a:rPr lang="en-US" dirty="0"/>
              <a:t>Task: Process Assessment tool</a:t>
            </a:r>
          </a:p>
        </p:txBody>
      </p:sp>
      <p:sp>
        <p:nvSpPr>
          <p:cNvPr id="3" name="Content Placeholder 2">
            <a:extLst>
              <a:ext uri="{FF2B5EF4-FFF2-40B4-BE49-F238E27FC236}">
                <a16:creationId xmlns:a16="http://schemas.microsoft.com/office/drawing/2014/main" id="{86D16DC9-DF22-574A-75D7-E35FBFC1F947}"/>
              </a:ext>
            </a:extLst>
          </p:cNvPr>
          <p:cNvSpPr>
            <a:spLocks noGrp="1"/>
          </p:cNvSpPr>
          <p:nvPr>
            <p:ph sz="quarter" idx="10"/>
          </p:nvPr>
        </p:nvSpPr>
        <p:spPr>
          <a:xfrm>
            <a:off x="285825" y="991792"/>
            <a:ext cx="8574733" cy="553998"/>
          </a:xfrm>
        </p:spPr>
        <p:txBody>
          <a:bodyPr/>
          <a:lstStyle/>
          <a:p>
            <a:r>
              <a:rPr lang="en-US" dirty="0"/>
              <a:t>Run your idea through the process automation tool, make sure it is a good fit for RPA.</a:t>
            </a:r>
          </a:p>
        </p:txBody>
      </p:sp>
    </p:spTree>
    <p:extLst>
      <p:ext uri="{BB962C8B-B14F-4D97-AF65-F5344CB8AC3E}">
        <p14:creationId xmlns:p14="http://schemas.microsoft.com/office/powerpoint/2010/main" val="869615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8DEB-0CCB-270D-8D76-3C2D080820CE}"/>
              </a:ext>
            </a:extLst>
          </p:cNvPr>
          <p:cNvSpPr>
            <a:spLocks noGrp="1"/>
          </p:cNvSpPr>
          <p:nvPr>
            <p:ph type="title"/>
          </p:nvPr>
        </p:nvSpPr>
        <p:spPr/>
        <p:txBody>
          <a:bodyPr/>
          <a:lstStyle/>
          <a:p>
            <a:r>
              <a:rPr lang="en-US" dirty="0"/>
              <a:t>Submission checklist</a:t>
            </a:r>
          </a:p>
        </p:txBody>
      </p:sp>
      <p:sp>
        <p:nvSpPr>
          <p:cNvPr id="3" name="Content Placeholder 2">
            <a:extLst>
              <a:ext uri="{FF2B5EF4-FFF2-40B4-BE49-F238E27FC236}">
                <a16:creationId xmlns:a16="http://schemas.microsoft.com/office/drawing/2014/main" id="{A31BAAD2-4C71-0E88-3EA9-2A8B4B7C7A27}"/>
              </a:ext>
            </a:extLst>
          </p:cNvPr>
          <p:cNvSpPr>
            <a:spLocks noGrp="1"/>
          </p:cNvSpPr>
          <p:nvPr>
            <p:ph sz="quarter" idx="10"/>
          </p:nvPr>
        </p:nvSpPr>
        <p:spPr>
          <a:xfrm>
            <a:off x="285825" y="991792"/>
            <a:ext cx="8574733" cy="3675365"/>
          </a:xfrm>
        </p:spPr>
        <p:txBody>
          <a:bodyPr/>
          <a:lstStyle/>
          <a:p>
            <a:pPr marL="285750" indent="-285750">
              <a:buFont typeface="Wingdings" panose="05000000000000000000" pitchFamily="2" charset="2"/>
              <a:buChar char="ü"/>
            </a:pPr>
            <a:r>
              <a:rPr lang="en-US" dirty="0"/>
              <a:t>Build your RPA solution in UiPath Cloud Studio Web</a:t>
            </a:r>
          </a:p>
          <a:p>
            <a:pPr marL="285750" indent="-285750">
              <a:buFont typeface="Wingdings" panose="05000000000000000000" pitchFamily="2" charset="2"/>
              <a:buChar char="ü"/>
            </a:pPr>
            <a:r>
              <a:rPr lang="en-US" dirty="0"/>
              <a:t>Save it as an *.</a:t>
            </a:r>
            <a:r>
              <a:rPr lang="en-US" dirty="0" err="1"/>
              <a:t>uip</a:t>
            </a:r>
            <a:r>
              <a:rPr lang="en-US" dirty="0"/>
              <a:t> or *</a:t>
            </a:r>
            <a:r>
              <a:rPr lang="en-US" dirty="0" err="1"/>
              <a:t>uis</a:t>
            </a:r>
            <a:r>
              <a:rPr lang="en-US" dirty="0"/>
              <a:t> file (the three vertical dot menu next to the solution, choose </a:t>
            </a:r>
            <a:r>
              <a:rPr lang="en-US" b="1" dirty="0">
                <a:solidFill>
                  <a:schemeClr val="tx2"/>
                </a:solidFill>
              </a:rPr>
              <a:t>Download Solution</a:t>
            </a:r>
            <a:r>
              <a:rPr lang="en-US" dirty="0"/>
              <a:t>)</a:t>
            </a:r>
          </a:p>
          <a:p>
            <a:pPr marL="285750" indent="-285750">
              <a:buFont typeface="Wingdings" panose="05000000000000000000" pitchFamily="2" charset="2"/>
              <a:buChar char="ü"/>
            </a:pPr>
            <a:r>
              <a:rPr lang="en-US" dirty="0"/>
              <a:t>Set up Zoom or other video software to record your video. Speak to the bot’s purpose and benefits on camera with you visible, run the bot with screen being captured showing the bot operating. </a:t>
            </a:r>
          </a:p>
          <a:p>
            <a:pPr marL="801688" lvl="1" indent="-285750">
              <a:buFont typeface="Wingdings" panose="05000000000000000000" pitchFamily="2" charset="2"/>
              <a:buChar char="ü"/>
            </a:pPr>
            <a:r>
              <a:rPr lang="en-US" dirty="0"/>
              <a:t>Discuss any inputs or outputs required for the bot.</a:t>
            </a:r>
          </a:p>
          <a:p>
            <a:pPr marL="801688" lvl="1" indent="-285750">
              <a:buFont typeface="Wingdings" panose="05000000000000000000" pitchFamily="2" charset="2"/>
              <a:buChar char="ü"/>
            </a:pPr>
            <a:r>
              <a:rPr lang="en-US" dirty="0"/>
              <a:t>Use Efficiency (hours saved) and effectiveness (errors avoided).</a:t>
            </a:r>
          </a:p>
          <a:p>
            <a:pPr marL="801688" lvl="1" indent="-285750">
              <a:buFont typeface="Wingdings" panose="05000000000000000000" pitchFamily="2" charset="2"/>
              <a:buChar char="ü"/>
            </a:pPr>
            <a:r>
              <a:rPr lang="en-US" dirty="0"/>
              <a:t>Save your video recording locally.</a:t>
            </a:r>
          </a:p>
          <a:p>
            <a:pPr marL="285750" indent="-285750">
              <a:buFont typeface="Wingdings" panose="05000000000000000000" pitchFamily="2" charset="2"/>
              <a:buChar char="ü"/>
            </a:pPr>
            <a:r>
              <a:rPr lang="en-US" dirty="0"/>
              <a:t>Download copies of anything required to run the bot (inputs </a:t>
            </a:r>
            <a:r>
              <a:rPr lang="en-US" dirty="0" err="1"/>
              <a:t>etc</a:t>
            </a:r>
            <a:r>
              <a:rPr lang="en-US" dirty="0"/>
              <a:t>).</a:t>
            </a:r>
          </a:p>
          <a:p>
            <a:pPr marL="285750" indent="-285750">
              <a:buFont typeface="Wingdings" panose="05000000000000000000" pitchFamily="2" charset="2"/>
              <a:buChar char="ü"/>
            </a:pPr>
            <a:r>
              <a:rPr lang="en-US" dirty="0"/>
              <a:t>Zip all the files together (UiPath solution file, video, inputs).</a:t>
            </a:r>
          </a:p>
        </p:txBody>
      </p:sp>
    </p:spTree>
    <p:extLst>
      <p:ext uri="{BB962C8B-B14F-4D97-AF65-F5344CB8AC3E}">
        <p14:creationId xmlns:p14="http://schemas.microsoft.com/office/powerpoint/2010/main" val="1783616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2D327B-3D25-3436-3BD4-5A597C6A49EC}"/>
              </a:ext>
            </a:extLst>
          </p:cNvPr>
          <p:cNvSpPr txBox="1">
            <a:spLocks/>
          </p:cNvSpPr>
          <p:nvPr/>
        </p:nvSpPr>
        <p:spPr>
          <a:xfrm>
            <a:off x="528972" y="1643081"/>
            <a:ext cx="8086056" cy="1215717"/>
          </a:xfrm>
          <a:prstGeom prst="rect">
            <a:avLst/>
          </a:prstGeom>
          <a:noFill/>
        </p:spPr>
        <p:txBody>
          <a:bodyPr wrap="square" lIns="0" tIns="45720" rIns="0" bIns="45720" rtlCol="0" anchor="t">
            <a:spAutoFit/>
          </a:bodyPr>
          <a:lstStyle/>
          <a:p>
            <a:pPr marL="0" marR="0" lvl="0" indent="0" algn="ctr" defTabSz="1219170" rtl="0" eaLnBrk="1" fontAlgn="auto" latinLnBrk="0" hangingPunct="1">
              <a:lnSpc>
                <a:spcPct val="100000"/>
              </a:lnSpc>
              <a:spcBef>
                <a:spcPts val="600"/>
              </a:spcBef>
              <a:spcAft>
                <a:spcPts val="0"/>
              </a:spcAft>
              <a:buClrTx/>
              <a:buSzPct val="100000"/>
              <a:buFontTx/>
              <a:buNone/>
              <a:tabLst/>
              <a:defRPr/>
            </a:pPr>
            <a:endParaRPr kumimoji="0" lang="en-US" sz="2800" b="1" i="0" u="none" strike="noStrike" kern="1200" cap="none" spc="0" normalizeH="0" baseline="0" noProof="0" dirty="0">
              <a:ln>
                <a:noFill/>
              </a:ln>
              <a:solidFill>
                <a:prstClr val="white"/>
              </a:solidFill>
              <a:effectLst/>
              <a:uLnTx/>
              <a:uFillTx/>
              <a:latin typeface="+mj-lt"/>
              <a:ea typeface="+mn-ea"/>
              <a:cs typeface="+mn-cs"/>
            </a:endParaRPr>
          </a:p>
          <a:p>
            <a:pPr marL="0" marR="0" lvl="0" indent="0" algn="ctr" defTabSz="1219170" rtl="0" eaLnBrk="1" fontAlgn="auto" latinLnBrk="0" hangingPunct="1">
              <a:lnSpc>
                <a:spcPct val="100000"/>
              </a:lnSpc>
              <a:spcBef>
                <a:spcPts val="600"/>
              </a:spcBef>
              <a:spcAft>
                <a:spcPts val="0"/>
              </a:spcAft>
              <a:buClrTx/>
              <a:buSzPct val="100000"/>
              <a:buFontTx/>
              <a:buNone/>
              <a:tabLst/>
              <a:defRPr/>
            </a:pPr>
            <a:r>
              <a:rPr kumimoji="0" lang="en-US" sz="4000" b="1" i="0" u="none" strike="noStrike" kern="1200" cap="none" spc="0" normalizeH="0" baseline="0" noProof="0" dirty="0">
                <a:ln>
                  <a:noFill/>
                </a:ln>
                <a:solidFill>
                  <a:prstClr val="white"/>
                </a:solidFill>
                <a:effectLst/>
                <a:uLnTx/>
                <a:uFillTx/>
                <a:latin typeface="+mj-lt"/>
                <a:ea typeface="+mn-ea"/>
                <a:cs typeface="+mn-cs"/>
              </a:rPr>
              <a:t>Thank you</a:t>
            </a:r>
          </a:p>
        </p:txBody>
      </p:sp>
    </p:spTree>
    <p:extLst>
      <p:ext uri="{BB962C8B-B14F-4D97-AF65-F5344CB8AC3E}">
        <p14:creationId xmlns:p14="http://schemas.microsoft.com/office/powerpoint/2010/main" val="398065368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urple rectangular sign with white text&#10;&#10;AI-generated content may be incorrect.">
            <a:extLst>
              <a:ext uri="{FF2B5EF4-FFF2-40B4-BE49-F238E27FC236}">
                <a16:creationId xmlns:a16="http://schemas.microsoft.com/office/drawing/2014/main" id="{2D557AA9-8FEF-4C94-0D5E-108DEFD31931}"/>
              </a:ext>
            </a:extLst>
          </p:cNvPr>
          <p:cNvPicPr>
            <a:picLocks noChangeAspect="1"/>
          </p:cNvPicPr>
          <p:nvPr/>
        </p:nvPicPr>
        <p:blipFill>
          <a:blip r:embed="rId3"/>
          <a:srcRect t="23294" b="25622"/>
          <a:stretch/>
        </p:blipFill>
        <p:spPr>
          <a:xfrm>
            <a:off x="90488" y="840418"/>
            <a:ext cx="8963025" cy="3056263"/>
          </a:xfrm>
          <a:prstGeom prst="rect">
            <a:avLst/>
          </a:prstGeom>
          <a:noFill/>
        </p:spPr>
      </p:pic>
      <p:sp>
        <p:nvSpPr>
          <p:cNvPr id="8" name="Title 2">
            <a:extLst>
              <a:ext uri="{FF2B5EF4-FFF2-40B4-BE49-F238E27FC236}">
                <a16:creationId xmlns:a16="http://schemas.microsoft.com/office/drawing/2014/main" id="{8B02A910-3949-34FF-B07A-868F3898D15B}"/>
              </a:ext>
            </a:extLst>
          </p:cNvPr>
          <p:cNvSpPr>
            <a:spLocks noGrp="1"/>
          </p:cNvSpPr>
          <p:nvPr>
            <p:ph type="title"/>
          </p:nvPr>
        </p:nvSpPr>
        <p:spPr>
          <a:xfrm>
            <a:off x="417330" y="249687"/>
            <a:ext cx="4873022" cy="369332"/>
          </a:xfrm>
        </p:spPr>
        <p:txBody>
          <a:bodyPr/>
          <a:lstStyle/>
          <a:p>
            <a:r>
              <a:rPr lang="en-US" dirty="0"/>
              <a:t>Course Diagram</a:t>
            </a:r>
          </a:p>
        </p:txBody>
      </p:sp>
      <p:sp>
        <p:nvSpPr>
          <p:cNvPr id="2" name="Rectangle 1">
            <a:extLst>
              <a:ext uri="{FF2B5EF4-FFF2-40B4-BE49-F238E27FC236}">
                <a16:creationId xmlns:a16="http://schemas.microsoft.com/office/drawing/2014/main" id="{B69FA91A-CF3C-2DE0-CF9B-FDEB86D37543}"/>
              </a:ext>
            </a:extLst>
          </p:cNvPr>
          <p:cNvSpPr/>
          <p:nvPr/>
        </p:nvSpPr>
        <p:spPr>
          <a:xfrm>
            <a:off x="2407534" y="937548"/>
            <a:ext cx="1961909" cy="2882097"/>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766143-E338-8DBB-3674-D153A1BD1D92}"/>
              </a:ext>
            </a:extLst>
          </p:cNvPr>
          <p:cNvSpPr txBox="1"/>
          <p:nvPr/>
        </p:nvSpPr>
        <p:spPr>
          <a:xfrm>
            <a:off x="1749962" y="3993811"/>
            <a:ext cx="3277051" cy="646331"/>
          </a:xfrm>
          <a:prstGeom prst="rect">
            <a:avLst/>
          </a:prstGeom>
          <a:noFill/>
        </p:spPr>
        <p:txBody>
          <a:bodyPr wrap="none" rtlCol="0">
            <a:spAutoFit/>
          </a:bodyPr>
          <a:lstStyle/>
          <a:p>
            <a:pPr algn="ctr"/>
            <a:r>
              <a:rPr lang="en-US" dirty="0">
                <a:latin typeface="+mn-lt"/>
              </a:rPr>
              <a:t>Robotic Process Automation </a:t>
            </a:r>
          </a:p>
          <a:p>
            <a:pPr algn="ctr"/>
            <a:r>
              <a:rPr lang="en-US" dirty="0">
                <a:latin typeface="+mn-lt"/>
              </a:rPr>
              <a:t>(deterministic processes)</a:t>
            </a:r>
          </a:p>
        </p:txBody>
      </p:sp>
    </p:spTree>
    <p:extLst>
      <p:ext uri="{BB962C8B-B14F-4D97-AF65-F5344CB8AC3E}">
        <p14:creationId xmlns:p14="http://schemas.microsoft.com/office/powerpoint/2010/main" val="22964734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95186-E891-AE4C-8D88-855B24D7B4D9}"/>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40D9092-EFA8-C25D-FCB2-47DDE9E1D1B0}"/>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A246EC37-99B2-A4DF-D696-E675F535CEF4}"/>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0DDEB90A-7BCB-F115-B228-69318B1F0B25}"/>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solidFill>
                  <a:schemeClr val="tx1">
                    <a:lumMod val="50000"/>
                    <a:lumOff val="50000"/>
                  </a:schemeClr>
                </a:solidFill>
              </a:rPr>
              <a:t>Review</a:t>
            </a:r>
          </a:p>
          <a:p>
            <a:pPr marL="285750" indent="-285750">
              <a:buFont typeface="Arial" panose="020B0604020202020204" pitchFamily="34" charset="0"/>
              <a:buChar char="•"/>
            </a:pPr>
            <a:r>
              <a:rPr lang="en-US" b="1" dirty="0">
                <a:solidFill>
                  <a:schemeClr val="tx2"/>
                </a:solidFill>
              </a:rPr>
              <a:t>Robotic Process Automation</a:t>
            </a:r>
          </a:p>
          <a:p>
            <a:pPr marL="801688" lvl="1" indent="-285750"/>
            <a:r>
              <a:rPr lang="en-US" b="1" dirty="0">
                <a:solidFill>
                  <a:schemeClr val="tx2"/>
                </a:solidFill>
              </a:rPr>
              <a:t>Introduction </a:t>
            </a:r>
          </a:p>
          <a:p>
            <a:pPr marL="801688" lvl="1" indent="-285750"/>
            <a:r>
              <a:rPr lang="en-US" dirty="0"/>
              <a:t>Different Automation Models</a:t>
            </a:r>
          </a:p>
          <a:p>
            <a:pPr marL="285750" indent="-285750">
              <a:buFont typeface="Arial" panose="020B0604020202020204" pitchFamily="34" charset="0"/>
              <a:buChar char="•"/>
            </a:pPr>
            <a:r>
              <a:rPr lang="en-US" dirty="0"/>
              <a:t>RPA with UiPath Lab</a:t>
            </a:r>
          </a:p>
          <a:p>
            <a:pPr marL="801688" lvl="1" indent="-285750"/>
            <a:r>
              <a:rPr lang="en-US" dirty="0"/>
              <a:t>Overview of the Cloud Interface</a:t>
            </a:r>
          </a:p>
          <a:p>
            <a:pPr marL="801688" lvl="1" indent="-285750"/>
            <a:r>
              <a:rPr lang="en-US" dirty="0"/>
              <a:t>Starter Templates</a:t>
            </a:r>
          </a:p>
          <a:p>
            <a:pPr marL="285750" indent="-285750">
              <a:buFont typeface="Arial" panose="020B0604020202020204" pitchFamily="34" charset="0"/>
              <a:buChar char="•"/>
            </a:pPr>
            <a:r>
              <a:rPr lang="en-US" dirty="0"/>
              <a:t>Workshop/Lab time</a:t>
            </a:r>
          </a:p>
          <a:p>
            <a:pPr marL="801688" lvl="1" indent="-285750"/>
            <a:r>
              <a:rPr lang="en-US" dirty="0"/>
              <a:t>Individual RPA Submission (30%)</a:t>
            </a:r>
          </a:p>
        </p:txBody>
      </p:sp>
    </p:spTree>
    <p:extLst>
      <p:ext uri="{BB962C8B-B14F-4D97-AF65-F5344CB8AC3E}">
        <p14:creationId xmlns:p14="http://schemas.microsoft.com/office/powerpoint/2010/main" val="21940743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C402DA7-8237-029D-6541-CCB58539FF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2609" y="1641080"/>
            <a:ext cx="4820201" cy="3234129"/>
          </a:xfrm>
          <a:prstGeom prst="rect">
            <a:avLst/>
          </a:prstGeom>
        </p:spPr>
      </p:pic>
      <p:sp>
        <p:nvSpPr>
          <p:cNvPr id="2" name="Title 1">
            <a:extLst>
              <a:ext uri="{FF2B5EF4-FFF2-40B4-BE49-F238E27FC236}">
                <a16:creationId xmlns:a16="http://schemas.microsoft.com/office/drawing/2014/main" id="{AB907A06-EC42-CB41-7D45-8A19EE055092}"/>
              </a:ext>
            </a:extLst>
          </p:cNvPr>
          <p:cNvSpPr>
            <a:spLocks noGrp="1"/>
          </p:cNvSpPr>
          <p:nvPr>
            <p:ph type="title"/>
          </p:nvPr>
        </p:nvSpPr>
        <p:spPr/>
        <p:txBody>
          <a:bodyPr/>
          <a:lstStyle/>
          <a:p>
            <a:r>
              <a:rPr lang="en-IN" dirty="0"/>
              <a:t>Poll everywhere</a:t>
            </a:r>
          </a:p>
        </p:txBody>
      </p:sp>
      <p:sp>
        <p:nvSpPr>
          <p:cNvPr id="11" name="Content Placeholder 10">
            <a:extLst>
              <a:ext uri="{FF2B5EF4-FFF2-40B4-BE49-F238E27FC236}">
                <a16:creationId xmlns:a16="http://schemas.microsoft.com/office/drawing/2014/main" id="{ECB8C4CF-BB7E-4991-5F8E-5D9BAFBF5424}"/>
              </a:ext>
            </a:extLst>
          </p:cNvPr>
          <p:cNvSpPr>
            <a:spLocks noGrp="1"/>
          </p:cNvSpPr>
          <p:nvPr>
            <p:ph sz="quarter" idx="10"/>
          </p:nvPr>
        </p:nvSpPr>
        <p:spPr>
          <a:xfrm>
            <a:off x="286942" y="785700"/>
            <a:ext cx="4006800" cy="830997"/>
          </a:xfrm>
        </p:spPr>
        <p:txBody>
          <a:bodyPr/>
          <a:lstStyle/>
          <a:p>
            <a:pPr>
              <a:spcAft>
                <a:spcPts val="450"/>
              </a:spcAft>
            </a:pPr>
            <a:r>
              <a:rPr lang="en-US"/>
              <a:t>Name one day-to-day process that has made your life easier since it was automated.</a:t>
            </a:r>
          </a:p>
        </p:txBody>
      </p:sp>
      <p:sp>
        <p:nvSpPr>
          <p:cNvPr id="8" name="Rectangle 7">
            <a:extLst>
              <a:ext uri="{FF2B5EF4-FFF2-40B4-BE49-F238E27FC236}">
                <a16:creationId xmlns:a16="http://schemas.microsoft.com/office/drawing/2014/main" id="{09F19E9E-6337-CC46-F860-B0528B531261}"/>
              </a:ext>
            </a:extLst>
          </p:cNvPr>
          <p:cNvSpPr/>
          <p:nvPr/>
        </p:nvSpPr>
        <p:spPr>
          <a:xfrm>
            <a:off x="286942" y="2378308"/>
            <a:ext cx="3811688" cy="1528148"/>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IN" sz="1050" err="1">
              <a:latin typeface="Arial"/>
              <a:cs typeface="Arial"/>
            </a:endParaRPr>
          </a:p>
        </p:txBody>
      </p:sp>
      <p:pic>
        <p:nvPicPr>
          <p:cNvPr id="9" name="Picture 8" descr="A light bulb with orange lines&#10;&#10;Description automatically generated with low confidence">
            <a:extLst>
              <a:ext uri="{FF2B5EF4-FFF2-40B4-BE49-F238E27FC236}">
                <a16:creationId xmlns:a16="http://schemas.microsoft.com/office/drawing/2014/main" id="{31DB1A5C-0A21-0799-7E42-C3C3B7069C0A}"/>
              </a:ext>
            </a:extLst>
          </p:cNvPr>
          <p:cNvPicPr>
            <a:picLocks noChangeAspect="1"/>
          </p:cNvPicPr>
          <p:nvPr/>
        </p:nvPicPr>
        <p:blipFill>
          <a:blip r:embed="rId5"/>
          <a:stretch>
            <a:fillRect/>
          </a:stretch>
        </p:blipFill>
        <p:spPr>
          <a:xfrm>
            <a:off x="510921" y="2901093"/>
            <a:ext cx="538759" cy="538759"/>
          </a:xfrm>
          <a:prstGeom prst="rect">
            <a:avLst/>
          </a:prstGeom>
        </p:spPr>
      </p:pic>
      <p:sp>
        <p:nvSpPr>
          <p:cNvPr id="10" name="Content Placeholder 10">
            <a:extLst>
              <a:ext uri="{FF2B5EF4-FFF2-40B4-BE49-F238E27FC236}">
                <a16:creationId xmlns:a16="http://schemas.microsoft.com/office/drawing/2014/main" id="{65D44611-0FD7-5399-65FF-3EF97C3C6ED5}"/>
              </a:ext>
            </a:extLst>
          </p:cNvPr>
          <p:cNvSpPr txBox="1">
            <a:spLocks/>
          </p:cNvSpPr>
          <p:nvPr/>
        </p:nvSpPr>
        <p:spPr>
          <a:xfrm>
            <a:off x="1572922" y="2587664"/>
            <a:ext cx="2525708" cy="1115690"/>
          </a:xfrm>
          <a:prstGeom prst="rect">
            <a:avLst/>
          </a:prstGeom>
        </p:spPr>
        <p:txBody>
          <a:bodyPr vert="horz" wrap="square" lIns="0" tIns="0" rIns="0" bIns="0" rtlCol="0" anchor="t" anchorCtr="0">
            <a:spAutoFit/>
          </a:bodyPr>
          <a:lstStyle>
            <a:lvl1pPr marL="0" indent="0" algn="l" defTabSz="457200" rtl="0" eaLnBrk="1" latinLnBrk="0" hangingPunct="1">
              <a:spcBef>
                <a:spcPts val="1000"/>
              </a:spcBef>
              <a:buFont typeface="Arial"/>
              <a:buNone/>
              <a:defRPr sz="2000" kern="1200">
                <a:solidFill>
                  <a:schemeClr val="tx1"/>
                </a:solidFill>
                <a:latin typeface="Arial"/>
                <a:ea typeface="+mn-ea"/>
                <a:cs typeface="Arial"/>
              </a:defRPr>
            </a:lvl1pPr>
            <a:lvl2pPr marL="174625" indent="-174625" algn="l" defTabSz="457200" rtl="0" eaLnBrk="1" latinLnBrk="0" hangingPunct="1">
              <a:spcBef>
                <a:spcPts val="500"/>
              </a:spcBef>
              <a:buClr>
                <a:schemeClr val="tx1"/>
              </a:buClr>
              <a:buFont typeface="Arial"/>
              <a:buChar char="•"/>
              <a:defRPr sz="2000" kern="1200">
                <a:solidFill>
                  <a:schemeClr val="tx1"/>
                </a:solidFill>
                <a:latin typeface="Arial"/>
                <a:ea typeface="+mn-ea"/>
                <a:cs typeface="Arial"/>
              </a:defRPr>
            </a:lvl2pPr>
            <a:lvl3pPr marL="339725" indent="-165100" algn="l" defTabSz="457200" rtl="0" eaLnBrk="1" latinLnBrk="0" hangingPunct="1">
              <a:spcBef>
                <a:spcPts val="300"/>
              </a:spcBef>
              <a:buClr>
                <a:schemeClr val="tx1"/>
              </a:buClr>
              <a:buFont typeface="Lucida Grande"/>
              <a:buChar char="-"/>
              <a:defRPr sz="2000" kern="1200">
                <a:solidFill>
                  <a:schemeClr val="tx1"/>
                </a:solidFill>
                <a:latin typeface="Arial"/>
                <a:ea typeface="+mn-ea"/>
                <a:cs typeface="Arial"/>
              </a:defRPr>
            </a:lvl3pPr>
            <a:lvl4pPr marL="512763" indent="-173038" algn="l" defTabSz="457200" rtl="0" eaLnBrk="1" latinLnBrk="0" hangingPunct="1">
              <a:spcBef>
                <a:spcPts val="200"/>
              </a:spcBef>
              <a:buClr>
                <a:schemeClr val="tx1"/>
              </a:buClr>
              <a:buFont typeface="Arial"/>
              <a:buChar char="•"/>
              <a:defRPr sz="2000" kern="1200">
                <a:solidFill>
                  <a:schemeClr val="tx1"/>
                </a:solidFill>
                <a:latin typeface="Arial"/>
                <a:ea typeface="+mn-ea"/>
                <a:cs typeface="Arial"/>
              </a:defRPr>
            </a:lvl4pPr>
            <a:lvl5pPr marL="687388" indent="-174625" algn="l" defTabSz="457200" rtl="0" eaLnBrk="1" latinLnBrk="0" hangingPunct="1">
              <a:spcBef>
                <a:spcPts val="100"/>
              </a:spcBef>
              <a:buClr>
                <a:schemeClr val="tx1"/>
              </a:buClr>
              <a:buFont typeface="Lucida Grande"/>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0"/>
              </a:spcBef>
              <a:spcAft>
                <a:spcPts val="450"/>
              </a:spcAft>
              <a:buNone/>
            </a:pPr>
            <a:r>
              <a:rPr lang="en-US" sz="1500" dirty="0"/>
              <a:t>Hints:</a:t>
            </a:r>
          </a:p>
          <a:p>
            <a:pPr marL="129779" lvl="1" indent="-129779">
              <a:spcBef>
                <a:spcPts val="0"/>
              </a:spcBef>
              <a:spcAft>
                <a:spcPts val="450"/>
              </a:spcAft>
              <a:buFont typeface="Arial" panose="020B0604020202020204" pitchFamily="34" charset="0"/>
              <a:buChar char="•"/>
            </a:pPr>
            <a:r>
              <a:rPr lang="en-US" sz="1500" dirty="0"/>
              <a:t>Automatic payments</a:t>
            </a:r>
          </a:p>
          <a:p>
            <a:pPr marL="129779" lvl="1" indent="-129779">
              <a:spcBef>
                <a:spcPts val="0"/>
              </a:spcBef>
              <a:spcAft>
                <a:spcPts val="450"/>
              </a:spcAft>
              <a:buFont typeface="Arial" panose="020B0604020202020204" pitchFamily="34" charset="0"/>
              <a:buChar char="•"/>
            </a:pPr>
            <a:r>
              <a:rPr lang="en-US" sz="1500" dirty="0"/>
              <a:t>Automatic door locks</a:t>
            </a:r>
          </a:p>
          <a:p>
            <a:pPr marL="129779" lvl="1" indent="-129779">
              <a:spcBef>
                <a:spcPts val="0"/>
              </a:spcBef>
              <a:spcAft>
                <a:spcPts val="450"/>
              </a:spcAft>
              <a:buFont typeface="Arial" panose="020B0604020202020204" pitchFamily="34" charset="0"/>
              <a:buChar char="•"/>
            </a:pPr>
            <a:r>
              <a:rPr lang="en-US" sz="1500" dirty="0"/>
              <a:t>Automatic elevators</a:t>
            </a:r>
          </a:p>
        </p:txBody>
      </p:sp>
      <p:cxnSp>
        <p:nvCxnSpPr>
          <p:cNvPr id="13" name="Straight Connector 12">
            <a:extLst>
              <a:ext uri="{FF2B5EF4-FFF2-40B4-BE49-F238E27FC236}">
                <a16:creationId xmlns:a16="http://schemas.microsoft.com/office/drawing/2014/main" id="{0BC54EB9-EFE8-3FF5-FB4C-5636EE70421F}"/>
              </a:ext>
            </a:extLst>
          </p:cNvPr>
          <p:cNvCxnSpPr/>
          <p:nvPr/>
        </p:nvCxnSpPr>
        <p:spPr>
          <a:xfrm>
            <a:off x="1294662" y="2587665"/>
            <a:ext cx="0" cy="1096454"/>
          </a:xfrm>
          <a:prstGeom prst="line">
            <a:avLst/>
          </a:prstGeom>
          <a:ln w="9525" cap="flat" cmpd="sng" algn="ctr">
            <a:solidFill>
              <a:srgbClr val="F6F6F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26719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28E939-B692-55B4-8A59-F712F7889F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5718" y="1656145"/>
            <a:ext cx="6276083" cy="3403334"/>
          </a:xfrm>
          <a:prstGeom prst="rect">
            <a:avLst/>
          </a:prstGeom>
        </p:spPr>
      </p:pic>
      <p:sp>
        <p:nvSpPr>
          <p:cNvPr id="5" name="Title 4">
            <a:extLst>
              <a:ext uri="{FF2B5EF4-FFF2-40B4-BE49-F238E27FC236}">
                <a16:creationId xmlns:a16="http://schemas.microsoft.com/office/drawing/2014/main" id="{F0285F34-A1EF-0E4A-B498-CE6DEC22F41D}"/>
              </a:ext>
            </a:extLst>
          </p:cNvPr>
          <p:cNvSpPr>
            <a:spLocks noGrp="1"/>
          </p:cNvSpPr>
          <p:nvPr>
            <p:ph type="title"/>
          </p:nvPr>
        </p:nvSpPr>
        <p:spPr/>
        <p:txBody>
          <a:bodyPr/>
          <a:lstStyle/>
          <a:p>
            <a:r>
              <a:rPr lang="en-IN"/>
              <a:t>Automation…</a:t>
            </a:r>
          </a:p>
        </p:txBody>
      </p:sp>
      <p:pic>
        <p:nvPicPr>
          <p:cNvPr id="10" name="Picture 9">
            <a:extLst>
              <a:ext uri="{FF2B5EF4-FFF2-40B4-BE49-F238E27FC236}">
                <a16:creationId xmlns:a16="http://schemas.microsoft.com/office/drawing/2014/main" id="{E663C847-83FF-7822-9468-CC9DBC245E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768" y="2249836"/>
            <a:ext cx="1062632" cy="1065659"/>
          </a:xfrm>
          <a:prstGeom prst="rect">
            <a:avLst/>
          </a:prstGeom>
        </p:spPr>
      </p:pic>
      <p:sp>
        <p:nvSpPr>
          <p:cNvPr id="11" name="TextBox 10">
            <a:extLst>
              <a:ext uri="{FF2B5EF4-FFF2-40B4-BE49-F238E27FC236}">
                <a16:creationId xmlns:a16="http://schemas.microsoft.com/office/drawing/2014/main" id="{24B751CD-8E0A-9761-5F17-4414DCEE85B2}"/>
              </a:ext>
            </a:extLst>
          </p:cNvPr>
          <p:cNvSpPr txBox="1"/>
          <p:nvPr/>
        </p:nvSpPr>
        <p:spPr>
          <a:xfrm>
            <a:off x="580271" y="2481542"/>
            <a:ext cx="1063128" cy="623248"/>
          </a:xfrm>
          <a:prstGeom prst="rect">
            <a:avLst/>
          </a:prstGeom>
          <a:noFill/>
        </p:spPr>
        <p:txBody>
          <a:bodyPr wrap="square" lIns="68580" tIns="68580" rIns="68580" bIns="68580" rtlCol="0">
            <a:spAutoFit/>
          </a:bodyPr>
          <a:lstStyle/>
          <a:p>
            <a:pPr algn="ctr"/>
            <a:r>
              <a:rPr lang="en-US" sz="1050" b="1">
                <a:latin typeface="Arial"/>
                <a:cs typeface="Arial"/>
              </a:rPr>
              <a:t>Eliminates repetitive tasks</a:t>
            </a:r>
          </a:p>
        </p:txBody>
      </p:sp>
      <p:pic>
        <p:nvPicPr>
          <p:cNvPr id="12" name="Picture 11">
            <a:extLst>
              <a:ext uri="{FF2B5EF4-FFF2-40B4-BE49-F238E27FC236}">
                <a16:creationId xmlns:a16="http://schemas.microsoft.com/office/drawing/2014/main" id="{B64072E0-D0C5-C109-51A8-779FAB5E09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41904" y="901024"/>
            <a:ext cx="1230096" cy="1233601"/>
          </a:xfrm>
          <a:prstGeom prst="rect">
            <a:avLst/>
          </a:prstGeom>
        </p:spPr>
      </p:pic>
      <p:sp>
        <p:nvSpPr>
          <p:cNvPr id="13" name="TextBox 12">
            <a:extLst>
              <a:ext uri="{FF2B5EF4-FFF2-40B4-BE49-F238E27FC236}">
                <a16:creationId xmlns:a16="http://schemas.microsoft.com/office/drawing/2014/main" id="{EBD2BDD8-8F8A-34D7-87C8-21DB78E00760}"/>
              </a:ext>
            </a:extLst>
          </p:cNvPr>
          <p:cNvSpPr txBox="1"/>
          <p:nvPr/>
        </p:nvSpPr>
        <p:spPr>
          <a:xfrm>
            <a:off x="3341904" y="1206200"/>
            <a:ext cx="1180618" cy="623248"/>
          </a:xfrm>
          <a:prstGeom prst="rect">
            <a:avLst/>
          </a:prstGeom>
          <a:noFill/>
        </p:spPr>
        <p:txBody>
          <a:bodyPr wrap="square" lIns="68580" tIns="68580" rIns="68580" bIns="68580" rtlCol="0">
            <a:spAutoFit/>
          </a:bodyPr>
          <a:lstStyle/>
          <a:p>
            <a:pPr algn="ctr"/>
            <a:r>
              <a:rPr lang="en-US" sz="1050" b="1">
                <a:latin typeface="Arial"/>
                <a:cs typeface="Arial"/>
              </a:rPr>
              <a:t>Frees us to focus on essential work </a:t>
            </a:r>
          </a:p>
        </p:txBody>
      </p:sp>
      <p:pic>
        <p:nvPicPr>
          <p:cNvPr id="14" name="Picture 13">
            <a:extLst>
              <a:ext uri="{FF2B5EF4-FFF2-40B4-BE49-F238E27FC236}">
                <a16:creationId xmlns:a16="http://schemas.microsoft.com/office/drawing/2014/main" id="{39D7957F-B829-0F3F-C03F-F0E1BDF0C9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57812" y="2698695"/>
            <a:ext cx="1230097" cy="1233601"/>
          </a:xfrm>
          <a:prstGeom prst="rect">
            <a:avLst/>
          </a:prstGeom>
        </p:spPr>
      </p:pic>
      <p:sp>
        <p:nvSpPr>
          <p:cNvPr id="15" name="TextBox 14">
            <a:extLst>
              <a:ext uri="{FF2B5EF4-FFF2-40B4-BE49-F238E27FC236}">
                <a16:creationId xmlns:a16="http://schemas.microsoft.com/office/drawing/2014/main" id="{E7960D54-E125-F581-6457-B0EE2AC3BEA6}"/>
              </a:ext>
            </a:extLst>
          </p:cNvPr>
          <p:cNvSpPr txBox="1"/>
          <p:nvPr/>
        </p:nvSpPr>
        <p:spPr>
          <a:xfrm>
            <a:off x="7298610" y="2998868"/>
            <a:ext cx="1180618" cy="623248"/>
          </a:xfrm>
          <a:prstGeom prst="rect">
            <a:avLst/>
          </a:prstGeom>
          <a:noFill/>
        </p:spPr>
        <p:txBody>
          <a:bodyPr wrap="square" lIns="68580" tIns="68580" rIns="68580" bIns="68580" rtlCol="0">
            <a:spAutoFit/>
          </a:bodyPr>
          <a:lstStyle/>
          <a:p>
            <a:pPr algn="ctr"/>
            <a:r>
              <a:rPr lang="en-US" sz="1050" b="1">
                <a:latin typeface="Arial"/>
                <a:cs typeface="Arial"/>
              </a:rPr>
              <a:t>Leads us to more productive lives </a:t>
            </a:r>
          </a:p>
        </p:txBody>
      </p:sp>
    </p:spTree>
    <p:custDataLst>
      <p:tags r:id="rId1"/>
    </p:custDataLst>
    <p:extLst>
      <p:ext uri="{BB962C8B-B14F-4D97-AF65-F5344CB8AC3E}">
        <p14:creationId xmlns:p14="http://schemas.microsoft.com/office/powerpoint/2010/main" val="356405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529AF-D72F-477E-9CC0-910EA4F8B0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93222" y="2148453"/>
            <a:ext cx="5745128" cy="2818083"/>
          </a:xfrm>
          <a:prstGeom prst="rect">
            <a:avLst/>
          </a:prstGeom>
        </p:spPr>
      </p:pic>
      <p:sp>
        <p:nvSpPr>
          <p:cNvPr id="2" name="Title 1">
            <a:extLst>
              <a:ext uri="{FF2B5EF4-FFF2-40B4-BE49-F238E27FC236}">
                <a16:creationId xmlns:a16="http://schemas.microsoft.com/office/drawing/2014/main" id="{E69A3C77-BA08-50D9-00B6-B5B7A0A08B03}"/>
              </a:ext>
            </a:extLst>
          </p:cNvPr>
          <p:cNvSpPr>
            <a:spLocks noGrp="1"/>
          </p:cNvSpPr>
          <p:nvPr>
            <p:ph type="title"/>
          </p:nvPr>
        </p:nvSpPr>
        <p:spPr/>
        <p:txBody>
          <a:bodyPr/>
          <a:lstStyle/>
          <a:p>
            <a:r>
              <a:rPr lang="en-IN"/>
              <a:t>What is automation?</a:t>
            </a:r>
          </a:p>
        </p:txBody>
      </p:sp>
      <p:sp>
        <p:nvSpPr>
          <p:cNvPr id="3" name="Content Placeholder 2">
            <a:extLst>
              <a:ext uri="{FF2B5EF4-FFF2-40B4-BE49-F238E27FC236}">
                <a16:creationId xmlns:a16="http://schemas.microsoft.com/office/drawing/2014/main" id="{A51688B5-232C-728A-0BA4-A31AD9F420AB}"/>
              </a:ext>
            </a:extLst>
          </p:cNvPr>
          <p:cNvSpPr>
            <a:spLocks noGrp="1"/>
          </p:cNvSpPr>
          <p:nvPr>
            <p:ph sz="quarter" idx="10"/>
          </p:nvPr>
        </p:nvSpPr>
        <p:spPr>
          <a:xfrm>
            <a:off x="286942" y="785700"/>
            <a:ext cx="7600949" cy="1287532"/>
          </a:xfrm>
        </p:spPr>
        <p:txBody>
          <a:bodyPr/>
          <a:lstStyle/>
          <a:p>
            <a:pPr marL="129779" indent="-129779">
              <a:buFont typeface="Arial" panose="020B0604020202020204" pitchFamily="34" charset="0"/>
              <a:buChar char="•"/>
            </a:pPr>
            <a:r>
              <a:rPr lang="en-US"/>
              <a:t>It involves leveraging technology, software, or machinery to carry out tasks.</a:t>
            </a:r>
          </a:p>
          <a:p>
            <a:pPr marL="129779" indent="-129779">
              <a:buFont typeface="Arial" panose="020B0604020202020204" pitchFamily="34" charset="0"/>
              <a:buChar char="•"/>
            </a:pPr>
            <a:r>
              <a:rPr lang="en-US"/>
              <a:t>It minimizes or eliminates the need for constant human intervention.</a:t>
            </a:r>
          </a:p>
          <a:p>
            <a:pPr marL="129779" indent="-129779">
              <a:buFont typeface="Arial" panose="020B0604020202020204" pitchFamily="34" charset="0"/>
              <a:buChar char="•"/>
            </a:pPr>
            <a:r>
              <a:rPr lang="en-US"/>
              <a:t>It allows processes to run smoothly and efficiently.</a:t>
            </a:r>
          </a:p>
        </p:txBody>
      </p:sp>
    </p:spTree>
    <p:custDataLst>
      <p:tags r:id="rId1"/>
    </p:custDataLst>
    <p:extLst>
      <p:ext uri="{BB962C8B-B14F-4D97-AF65-F5344CB8AC3E}">
        <p14:creationId xmlns:p14="http://schemas.microsoft.com/office/powerpoint/2010/main" val="167441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3C77-BA08-50D9-00B6-B5B7A0A08B03}"/>
              </a:ext>
            </a:extLst>
          </p:cNvPr>
          <p:cNvSpPr>
            <a:spLocks noGrp="1"/>
          </p:cNvSpPr>
          <p:nvPr>
            <p:ph type="title"/>
          </p:nvPr>
        </p:nvSpPr>
        <p:spPr>
          <a:xfrm>
            <a:off x="286942" y="268291"/>
            <a:ext cx="6709954" cy="517522"/>
          </a:xfrm>
        </p:spPr>
        <p:txBody>
          <a:bodyPr/>
          <a:lstStyle/>
          <a:p>
            <a:r>
              <a:rPr lang="en-IN" dirty="0"/>
              <a:t>Why is automation such a game-changer?</a:t>
            </a:r>
          </a:p>
        </p:txBody>
      </p:sp>
      <p:sp>
        <p:nvSpPr>
          <p:cNvPr id="12" name="Rectangle 11">
            <a:extLst>
              <a:ext uri="{FF2B5EF4-FFF2-40B4-BE49-F238E27FC236}">
                <a16:creationId xmlns:a16="http://schemas.microsoft.com/office/drawing/2014/main" id="{62F37B36-D641-0C7E-97F9-DA212F1FCAC4}"/>
              </a:ext>
            </a:extLst>
          </p:cNvPr>
          <p:cNvSpPr/>
          <p:nvPr/>
        </p:nvSpPr>
        <p:spPr>
          <a:xfrm>
            <a:off x="286942" y="1759761"/>
            <a:ext cx="2188850" cy="7797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t" anchorCtr="0"/>
          <a:lstStyle/>
          <a:p>
            <a:r>
              <a:rPr lang="en-US" sz="1200" dirty="0">
                <a:solidFill>
                  <a:schemeClr val="bg1"/>
                </a:solidFill>
                <a:latin typeface="Arial"/>
                <a:cs typeface="Arial"/>
              </a:rPr>
              <a:t>It revolutionizes the way businesses and individuals operate.</a:t>
            </a:r>
          </a:p>
        </p:txBody>
      </p:sp>
      <p:sp>
        <p:nvSpPr>
          <p:cNvPr id="14" name="Rectangle 13">
            <a:extLst>
              <a:ext uri="{FF2B5EF4-FFF2-40B4-BE49-F238E27FC236}">
                <a16:creationId xmlns:a16="http://schemas.microsoft.com/office/drawing/2014/main" id="{49C0D12A-56EE-B360-AE3B-F2EDA111072B}"/>
              </a:ext>
            </a:extLst>
          </p:cNvPr>
          <p:cNvSpPr/>
          <p:nvPr/>
        </p:nvSpPr>
        <p:spPr>
          <a:xfrm>
            <a:off x="286941" y="2956325"/>
            <a:ext cx="2188850" cy="112494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t" anchorCtr="0"/>
          <a:lstStyle/>
          <a:p>
            <a:r>
              <a:rPr lang="en-US" sz="1200">
                <a:solidFill>
                  <a:schemeClr val="bg1"/>
                </a:solidFill>
                <a:latin typeface="Arial"/>
                <a:cs typeface="Arial"/>
              </a:rPr>
              <a:t>It leads to increased efficiency and improved accuracy by reducing</a:t>
            </a:r>
          </a:p>
          <a:p>
            <a:r>
              <a:rPr lang="en-US" sz="1200">
                <a:solidFill>
                  <a:schemeClr val="bg1"/>
                </a:solidFill>
                <a:latin typeface="Arial"/>
                <a:cs typeface="Arial"/>
              </a:rPr>
              <a:t>human errors and streamlining processes. </a:t>
            </a:r>
          </a:p>
        </p:txBody>
      </p:sp>
      <p:sp>
        <p:nvSpPr>
          <p:cNvPr id="15" name="Rectangle 14">
            <a:extLst>
              <a:ext uri="{FF2B5EF4-FFF2-40B4-BE49-F238E27FC236}">
                <a16:creationId xmlns:a16="http://schemas.microsoft.com/office/drawing/2014/main" id="{13FB3620-C4B9-659B-4944-90D516667EFC}"/>
              </a:ext>
            </a:extLst>
          </p:cNvPr>
          <p:cNvSpPr/>
          <p:nvPr/>
        </p:nvSpPr>
        <p:spPr>
          <a:xfrm>
            <a:off x="6668209" y="3301529"/>
            <a:ext cx="2188850" cy="7797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t" anchorCtr="0"/>
          <a:lstStyle/>
          <a:p>
            <a:r>
              <a:rPr lang="en-US" sz="1200" dirty="0">
                <a:solidFill>
                  <a:schemeClr val="bg1"/>
                </a:solidFill>
                <a:latin typeface="Arial"/>
                <a:cs typeface="Arial"/>
              </a:rPr>
              <a:t>It allows organizations to cut costs, enhance scalability, and provide 24x7 operations..</a:t>
            </a:r>
          </a:p>
        </p:txBody>
      </p:sp>
      <p:sp>
        <p:nvSpPr>
          <p:cNvPr id="16" name="Rectangle 15">
            <a:extLst>
              <a:ext uri="{FF2B5EF4-FFF2-40B4-BE49-F238E27FC236}">
                <a16:creationId xmlns:a16="http://schemas.microsoft.com/office/drawing/2014/main" id="{3E3B68E7-EC22-8FE2-9D13-C49A0EE8C723}"/>
              </a:ext>
            </a:extLst>
          </p:cNvPr>
          <p:cNvSpPr/>
          <p:nvPr/>
        </p:nvSpPr>
        <p:spPr>
          <a:xfrm>
            <a:off x="6668209" y="1763671"/>
            <a:ext cx="2188850" cy="13105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000" tIns="81000" rIns="81000" bIns="81000" rtlCol="0" anchor="t" anchorCtr="0"/>
          <a:lstStyle/>
          <a:p>
            <a:r>
              <a:rPr lang="en-US" sz="1200" dirty="0">
                <a:solidFill>
                  <a:schemeClr val="bg1"/>
                </a:solidFill>
                <a:latin typeface="Arial"/>
                <a:cs typeface="Arial"/>
              </a:rPr>
              <a:t>It takes over repetitive tasks allowing employees to focus on more strategic and creative responsibilities,</a:t>
            </a:r>
          </a:p>
          <a:p>
            <a:r>
              <a:rPr lang="en-US" sz="1200" dirty="0">
                <a:solidFill>
                  <a:schemeClr val="bg1"/>
                </a:solidFill>
                <a:latin typeface="Arial"/>
                <a:cs typeface="Arial"/>
              </a:rPr>
              <a:t>leading to higher</a:t>
            </a:r>
          </a:p>
          <a:p>
            <a:r>
              <a:rPr lang="en-US" sz="1200" dirty="0">
                <a:solidFill>
                  <a:schemeClr val="bg1"/>
                </a:solidFill>
                <a:latin typeface="Arial"/>
                <a:cs typeface="Arial"/>
              </a:rPr>
              <a:t>job satisfaction.</a:t>
            </a:r>
          </a:p>
        </p:txBody>
      </p:sp>
      <p:pic>
        <p:nvPicPr>
          <p:cNvPr id="18" name="Picture 17">
            <a:extLst>
              <a:ext uri="{FF2B5EF4-FFF2-40B4-BE49-F238E27FC236}">
                <a16:creationId xmlns:a16="http://schemas.microsoft.com/office/drawing/2014/main" id="{ADC0A51B-D308-78A3-CE03-7B3B90B4E4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9812" y="1759760"/>
            <a:ext cx="3881135" cy="2190069"/>
          </a:xfrm>
          <a:prstGeom prst="rect">
            <a:avLst/>
          </a:prstGeom>
        </p:spPr>
      </p:pic>
    </p:spTree>
    <p:custDataLst>
      <p:tags r:id="rId1"/>
    </p:custDataLst>
    <p:extLst>
      <p:ext uri="{BB962C8B-B14F-4D97-AF65-F5344CB8AC3E}">
        <p14:creationId xmlns:p14="http://schemas.microsoft.com/office/powerpoint/2010/main" val="26378595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5 Foster Template">
  <a:themeElements>
    <a:clrScheme name="2025 Foster">
      <a:dk1>
        <a:srgbClr val="000000"/>
      </a:dk1>
      <a:lt1>
        <a:srgbClr val="FFFFFF"/>
      </a:lt1>
      <a:dk2>
        <a:srgbClr val="32006E"/>
      </a:dk2>
      <a:lt2>
        <a:srgbClr val="FFFFFF"/>
      </a:lt2>
      <a:accent1>
        <a:srgbClr val="B7A579"/>
      </a:accent1>
      <a:accent2>
        <a:srgbClr val="8C51FF"/>
      </a:accent2>
      <a:accent3>
        <a:srgbClr val="917B4C"/>
      </a:accent3>
      <a:accent4>
        <a:srgbClr val="000000"/>
      </a:accent4>
      <a:accent5>
        <a:srgbClr val="D6D5E6"/>
      </a:accent5>
      <a:accent6>
        <a:srgbClr val="C1BAEB"/>
      </a:accent6>
      <a:hlink>
        <a:srgbClr val="6A44AC"/>
      </a:hlink>
      <a:folHlink>
        <a:srgbClr val="6A45AB"/>
      </a:folHlink>
    </a:clrScheme>
    <a:fontScheme name="Custom 1">
      <a:majorFont>
        <a:latin typeface="Encode Sans Normal"/>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mn-lt"/>
          </a:defRPr>
        </a:defPPr>
      </a:lstStyle>
    </a:txDef>
  </a:objectDefaults>
  <a:extraClrSchemeLst/>
  <a:extLst>
    <a:ext uri="{05A4C25C-085E-4340-85A3-A5531E510DB2}">
      <thm15:themeFamily xmlns:thm15="http://schemas.microsoft.com/office/thememl/2012/main" name="Presentation1" id="{C83D68AC-D092-DE4D-91CD-78B5B2F14BB7}" vid="{76B0F23E-65E1-BF4F-AD56-3242312FE2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e08c221-0eca-4d51-ae15-1dc733eb7f09">
      <Terms xmlns="http://schemas.microsoft.com/office/infopath/2007/PartnerControls"/>
    </lcf76f155ced4ddcb4097134ff3c332f>
    <TaxCatchAll xmlns="ab06a5aa-8e31-4bdb-9b13-38c58a92ec8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02147D869F5D4A8DCDB203BDC4D329" ma:contentTypeVersion="15" ma:contentTypeDescription="Create a new document." ma:contentTypeScope="" ma:versionID="f17a597da68fab695020270d6a7086cb">
  <xsd:schema xmlns:xsd="http://www.w3.org/2001/XMLSchema" xmlns:xs="http://www.w3.org/2001/XMLSchema" xmlns:p="http://schemas.microsoft.com/office/2006/metadata/properties" xmlns:ns2="3e08c221-0eca-4d51-ae15-1dc733eb7f09" xmlns:ns3="59ca73c7-24b6-45ce-ba44-a049ea6a0300" xmlns:ns4="ab06a5aa-8e31-4bdb-9b13-38c58a92ec8a" targetNamespace="http://schemas.microsoft.com/office/2006/metadata/properties" ma:root="true" ma:fieldsID="50ee8e58bc979c30809c6ae6bdc56957" ns2:_="" ns3:_="" ns4:_="">
    <xsd:import namespace="3e08c221-0eca-4d51-ae15-1dc733eb7f09"/>
    <xsd:import namespace="59ca73c7-24b6-45ce-ba44-a049ea6a0300"/>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8c221-0eca-4d51-ae15-1dc733eb7f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ca73c7-24b6-45ce-ba44-a049ea6a030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6e45dac-407b-4abe-b599-ada99fe8f0c3}" ma:internalName="TaxCatchAll" ma:showField="CatchAllData" ma:web="59ca73c7-24b6-45ce-ba44-a049ea6a03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E56C4E-BE7C-4EF0-9A58-932F2D9A29D2}">
  <ds:schemaRefs>
    <ds:schemaRef ds:uri="ab06a5aa-8e31-4bdb-9b13-38c58a92ec8a"/>
    <ds:schemaRef ds:uri="http://purl.org/dc/elements/1.1/"/>
    <ds:schemaRef ds:uri="http://www.w3.org/XML/1998/namespace"/>
    <ds:schemaRef ds:uri="http://purl.org/dc/terms/"/>
    <ds:schemaRef ds:uri="http://schemas.microsoft.com/office/infopath/2007/PartnerControls"/>
    <ds:schemaRef ds:uri="59ca73c7-24b6-45ce-ba44-a049ea6a0300"/>
    <ds:schemaRef ds:uri="http://schemas.openxmlformats.org/package/2006/metadata/core-properties"/>
    <ds:schemaRef ds:uri="3e08c221-0eca-4d51-ae15-1dc733eb7f09"/>
    <ds:schemaRef ds:uri="http://schemas.microsoft.com/office/2006/metadata/propertie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8187960B-CFD5-4D75-AB4F-AC2F70658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8c221-0eca-4d51-ae15-1dc733eb7f09"/>
    <ds:schemaRef ds:uri="59ca73c7-24b6-45ce-ba44-a049ea6a0300"/>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FAB5FD-9BA7-405C-859C-9F45E41B0168}">
  <ds:schemaRefs>
    <ds:schemaRef ds:uri="http://schemas.microsoft.com/sharepoint/v3/contenttype/forms"/>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206</TotalTime>
  <Words>1379</Words>
  <Application>Microsoft Office PowerPoint</Application>
  <PresentationFormat>On-screen Show (16:9)</PresentationFormat>
  <Paragraphs>372</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Encode Sans Normal ExtraBold</vt:lpstr>
      <vt:lpstr>HelveticaNeueLT Pro 55 Roman</vt:lpstr>
      <vt:lpstr>Encode Sans Normal Medium</vt:lpstr>
      <vt:lpstr>Uni Sans Regular</vt:lpstr>
      <vt:lpstr>Open Sans Light</vt:lpstr>
      <vt:lpstr>Wingdings</vt:lpstr>
      <vt:lpstr>Calibri</vt:lpstr>
      <vt:lpstr>Open Sans</vt:lpstr>
      <vt:lpstr>2025 Foster Template</vt:lpstr>
      <vt:lpstr>Robotic Process Automation</vt:lpstr>
      <vt:lpstr>What will we do today?</vt:lpstr>
      <vt:lpstr>Course Diagram</vt:lpstr>
      <vt:lpstr>Course Diagram</vt:lpstr>
      <vt:lpstr>What will we do today?</vt:lpstr>
      <vt:lpstr>Poll everywhere</vt:lpstr>
      <vt:lpstr>Automation…</vt:lpstr>
      <vt:lpstr>What is automation?</vt:lpstr>
      <vt:lpstr>Why is automation such a game-changer?</vt:lpstr>
      <vt:lpstr>Automation categories</vt:lpstr>
      <vt:lpstr>How can automation help me?</vt:lpstr>
      <vt:lpstr>How can automation help my organization?</vt:lpstr>
      <vt:lpstr>Common automation use cases</vt:lpstr>
      <vt:lpstr>Common automation use cases: payroll processing</vt:lpstr>
      <vt:lpstr>Common automation use cases: client information update</vt:lpstr>
      <vt:lpstr>Common automation use cases: contract renewal process</vt:lpstr>
      <vt:lpstr>Common automation use cases: financial statement reconciliation</vt:lpstr>
      <vt:lpstr>Common Automation Use Cases: Compliance Reporting</vt:lpstr>
      <vt:lpstr>Common automation use cases: customer complaint processing</vt:lpstr>
      <vt:lpstr>What will we do today?</vt:lpstr>
      <vt:lpstr>Automation models</vt:lpstr>
      <vt:lpstr>1. Fully unattended: What it does</vt:lpstr>
      <vt:lpstr>1. Fully unattended: A real-life scenario</vt:lpstr>
      <vt:lpstr>2. Partially unattended: What it does</vt:lpstr>
      <vt:lpstr>2. Partially unattended: A real-life scenario</vt:lpstr>
      <vt:lpstr>3. Human in the loop: What it does</vt:lpstr>
      <vt:lpstr>3. Human in the loop: A real-life scenario</vt:lpstr>
      <vt:lpstr>Automation models</vt:lpstr>
      <vt:lpstr>What will we do today?</vt:lpstr>
      <vt:lpstr>PowerPoint Presentation</vt:lpstr>
      <vt:lpstr>What will we do today?</vt:lpstr>
      <vt:lpstr>Task: Process Assessment tool</vt:lpstr>
      <vt:lpstr>Submission checklist</vt:lpstr>
      <vt:lpstr>PowerPoint Presentation</vt:lpstr>
    </vt:vector>
  </TitlesOfParts>
  <Manager/>
  <Company>UW Foster School of Business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Foster Template</dc:title>
  <dc:subject/>
  <dc:creator>Stephanie Hennessy</dc:creator>
  <cp:keywords>PowerPoint, Template</cp:keywords>
  <dc:description/>
  <cp:lastModifiedBy>Asher Curtis</cp:lastModifiedBy>
  <cp:revision>10</cp:revision>
  <cp:lastPrinted>2026-04-01T16:38:15Z</cp:lastPrinted>
  <dcterms:created xsi:type="dcterms:W3CDTF">2026-02-18T18:51:35Z</dcterms:created>
  <dcterms:modified xsi:type="dcterms:W3CDTF">2026-04-17T00:08:49Z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0x010100CC02147D869F5D4A8DCDB203BDC4D329</vt:lpwstr>
  </property>
  <property fmtid="{D5CDD505-2E9C-101B-9397-08002B2CF9AE}" pid="3" name="ImageCreateDate">
    <vt:lpwstr/>
  </property>
  <property fmtid="{D5CDD505-2E9C-101B-9397-08002B2CF9AE}" pid="4" name="Foster Site Scope">
    <vt:lpwstr>Intranet</vt:lpwstr>
  </property>
  <property fmtid="{D5CDD505-2E9C-101B-9397-08002B2CF9AE}" pid="5" name="Foster Permission Form">
    <vt:lpwstr/>
  </property>
  <property fmtid="{D5CDD505-2E9C-101B-9397-08002B2CF9AE}" pid="6" name="This needs to be set to identify the intended use of this image.  Examples would be &quot;Homepage&quot; or &quot;Program Cent">
    <vt:lpwstr/>
  </property>
  <property fmtid="{D5CDD505-2E9C-101B-9397-08002B2CF9AE}" pid="7" name="Page Location">
    <vt:lpwstr>Brand</vt:lpwstr>
  </property>
  <property fmtid="{D5CDD505-2E9C-101B-9397-08002B2CF9AE}" pid="8" name="Caption">
    <vt:lpwstr/>
  </property>
  <property fmtid="{D5CDD505-2E9C-101B-9397-08002B2CF9AE}" pid="9" name="Source Image">
    <vt:lpwstr/>
  </property>
  <property fmtid="{D5CDD505-2E9C-101B-9397-08002B2CF9AE}" pid="10" name="Comments">
    <vt:lpwstr/>
  </property>
  <property fmtid="{D5CDD505-2E9C-101B-9397-08002B2CF9AE}" pid="11" name="Order">
    <vt:r8>2700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MediaServiceImageTags">
    <vt:lpwstr/>
  </property>
</Properties>
</file>